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3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3DEE0-7B16-0F4F-79EE-37C60559E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639BF0-47DF-951D-5DF0-A636231B7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A8CB1-225C-7D97-7BFC-D91E4CF38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7BF7-49B7-49D6-8245-D67EA9539F00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D5CAD-E941-973B-AB95-320AEDFE5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86E43-FDB3-18B5-E4D2-23AA2F05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1301-C212-4988-91AD-293E67F2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5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A186-FFC5-509F-E22C-B4910198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098FC-C340-8C4E-28E5-39D357E3F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FEE37-5D43-54FF-BE55-EAD5F7EE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7BF7-49B7-49D6-8245-D67EA9539F00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DA551-0936-096F-C570-485434746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EC58A-CF54-5772-A0FC-7CF34CC67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1301-C212-4988-91AD-293E67F2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0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620BB1-340F-6A90-1175-FC5C4C14CA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02415E-202C-B86E-B65B-C2881CEE9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A2F3E-4408-907E-A7A7-D89D59BD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7BF7-49B7-49D6-8245-D67EA9539F00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A7626-FA46-FF47-E9B5-DA3ECCA33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87480-35A9-BDC5-22E5-D9637AED8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1301-C212-4988-91AD-293E67F2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4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E54C7-62FF-C1CA-ABB5-FEBADC768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3FB41-3379-BDF0-521A-A4C71C03F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C0C7A-1E59-170D-221F-60A4BDC46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7BF7-49B7-49D6-8245-D67EA9539F00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FB5AB-B13C-D7DC-DBC6-2A3907B69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F0F56-1C6D-8DC3-2B2C-8B9470B7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1301-C212-4988-91AD-293E67F2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0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68EA1-D43C-D3E9-CCBC-E76611FC2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7C1B7-42D9-CA0A-48D3-6D3A8597E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8A55A-AE2D-DAAC-04C2-42620CF2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7BF7-49B7-49D6-8245-D67EA9539F00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02B7-5629-DE13-E62B-80EBD5F1C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CE150-28FC-AD3E-CCB4-1D9C614C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1301-C212-4988-91AD-293E67F2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845F-0D6D-17E4-C6B2-F6D71CD51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ABB9F-7B82-62D9-B318-51861BC9E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8F915F-3117-AC3D-5613-35C638445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2DE50-40C5-27E4-1F50-DDB20FD6F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7BF7-49B7-49D6-8245-D67EA9539F00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03D95-4B86-C4FD-23EA-0C8116796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9BD53-8D34-F0F0-0463-297C9369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1301-C212-4988-91AD-293E67F2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3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29832-23DF-9662-653D-69B633620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C6912-DB9B-149A-10A4-7DA453EF2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F9543-235F-3675-4757-409441072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67D839-BD50-24E0-EAE3-61F8A71A55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56D28B-D625-9A8A-3ED5-69A7A9FB06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A5A510-F91B-D7B1-3525-CFAD0FB36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7BF7-49B7-49D6-8245-D67EA9539F00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593066-E6A6-10C8-0F62-D942D3C05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C142A4-39F5-1CED-C26C-F2FB8E2D5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1301-C212-4988-91AD-293E67F2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4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ABA7D-49A1-21B1-D70B-10AAF14EC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657A-C55F-4186-1F28-56914DD67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7BF7-49B7-49D6-8245-D67EA9539F00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CDAB98-2850-CC16-B51C-5ED3AA897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34BA8-8E1E-4254-A0D1-6E95A0A0B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1301-C212-4988-91AD-293E67F2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8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4A2C7C-6A7C-9238-9596-FF2025919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7BF7-49B7-49D6-8245-D67EA9539F00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7C448-1B2C-9F71-C00F-8F15A3EEF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A3D47-FE92-847F-0C83-01269A7D0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1301-C212-4988-91AD-293E67F2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FC7A9-8412-D760-6587-F21B2242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62552-ADCD-EFAB-1009-5D9234FEC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BC473-49E6-EE11-2B30-2EB38D36D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F9DF9-DD95-02E1-9244-48465F8AB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7BF7-49B7-49D6-8245-D67EA9539F00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AE9E4-9E25-074C-76A2-D760988A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6E47D-D05B-7BE7-2A22-1FE1E74D5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1301-C212-4988-91AD-293E67F2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9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8942E-3005-7556-DB37-01FE4C991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DE4227-3FCA-5D56-3B52-E8456E042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D4B04-A7BD-6E6E-E1D3-423A9C729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3FC7B-7A68-55BE-4004-BA5164475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7BF7-49B7-49D6-8245-D67EA9539F00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EA5D5-B53E-A288-D14A-EAD8E7F32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9C138-83ED-9EF8-CB1F-359DE0701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1301-C212-4988-91AD-293E67F2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4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B4B65F-D6E1-727C-E10E-916E503A9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83EAC-07D7-C1BC-0C52-30A0EB38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6B66F-D645-598F-AB79-954695941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37BF7-49B7-49D6-8245-D67EA9539F00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9E34A-0D29-6403-B1AC-94E3E9ACC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D00C7-EF99-F8AB-EDA8-FE3E40A96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91301-C212-4988-91AD-293E67F2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6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zomatli.com/tou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pruit.web.baylor.edu/" TargetMode="External"/><Relationship Id="rId4" Type="http://schemas.openxmlformats.org/officeDocument/2006/relationships/hyperlink" Target="https://www.baylor.edu/theatre/index.php?id=9474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67A46CA8-B8D7-FC44-AB01-D8309CA7C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7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EDED64-FB7A-DCE5-1415-0285F26F1300}"/>
              </a:ext>
            </a:extLst>
          </p:cNvPr>
          <p:cNvSpPr txBox="1"/>
          <p:nvPr/>
        </p:nvSpPr>
        <p:spPr>
          <a:xfrm>
            <a:off x="1235947" y="1064012"/>
            <a:ext cx="1047038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i="1" dirty="0">
                <a:solidFill>
                  <a:schemeClr val="bg1"/>
                </a:solidFill>
              </a:rPr>
              <a:t>Information Card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Name (as you wish to be known)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Degree program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Phone (if you have one)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Hometown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Lived in these countries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Hope to learn/discuss…</a:t>
            </a:r>
          </a:p>
        </p:txBody>
      </p:sp>
    </p:spTree>
    <p:extLst>
      <p:ext uri="{BB962C8B-B14F-4D97-AF65-F5344CB8AC3E}">
        <p14:creationId xmlns:p14="http://schemas.microsoft.com/office/powerpoint/2010/main" val="283884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109967-062F-1FCE-DD8B-4DFD519F5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769" y="785920"/>
            <a:ext cx="3201121" cy="2671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6B402D-FA13-8214-5C3B-36342F495518}"/>
              </a:ext>
            </a:extLst>
          </p:cNvPr>
          <p:cNvSpPr txBox="1"/>
          <p:nvPr/>
        </p:nvSpPr>
        <p:spPr>
          <a:xfrm>
            <a:off x="8138559" y="274014"/>
            <a:ext cx="2298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Pruit Symposium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F0C111-9A0F-AC24-5A58-51AAAFAE20DD}"/>
              </a:ext>
            </a:extLst>
          </p:cNvPr>
          <p:cNvSpPr txBox="1"/>
          <p:nvPr/>
        </p:nvSpPr>
        <p:spPr>
          <a:xfrm>
            <a:off x="377652" y="197346"/>
            <a:ext cx="709915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</a:rPr>
              <a:t>SELECTED SPRING 2023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</a:rPr>
              <a:t>February 1, </a:t>
            </a:r>
            <a:r>
              <a:rPr lang="en-US" sz="2300" dirty="0" err="1">
                <a:solidFill>
                  <a:schemeClr val="bg1"/>
                </a:solidFill>
                <a:hlinkClick r:id="rId3"/>
              </a:rPr>
              <a:t>Ozomotley</a:t>
            </a:r>
            <a:r>
              <a:rPr lang="en-US" sz="2300" dirty="0">
                <a:solidFill>
                  <a:schemeClr val="bg1"/>
                </a:solidFill>
              </a:rPr>
              <a:t> (Chicano Rock), Woodway Arboretum, 7pm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</a:rPr>
              <a:t>February 8, tickets go on sale for the  Tony-award winning musical, “</a:t>
            </a:r>
            <a:r>
              <a:rPr lang="en-US" sz="2300" dirty="0">
                <a:solidFill>
                  <a:schemeClr val="bg1"/>
                </a:solidFill>
                <a:hlinkClick r:id="rId4"/>
              </a:rPr>
              <a:t>Once</a:t>
            </a:r>
            <a:r>
              <a:rPr lang="en-US" sz="2300" dirty="0">
                <a:solidFill>
                  <a:schemeClr val="bg1"/>
                </a:solidFill>
              </a:rPr>
              <a:t>,” that will be performed Feb 22-26, </a:t>
            </a:r>
            <a:r>
              <a:rPr lang="en-US" sz="2300" dirty="0" err="1">
                <a:solidFill>
                  <a:schemeClr val="bg1"/>
                </a:solidFill>
              </a:rPr>
              <a:t>Mabee</a:t>
            </a:r>
            <a:r>
              <a:rPr lang="en-US" sz="2300" dirty="0">
                <a:solidFill>
                  <a:schemeClr val="bg1"/>
                </a:solidFill>
              </a:rPr>
              <a:t> Theater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</a:rPr>
              <a:t>February 20, Chamber Singers and A Capella Choir, First Baptist Church, 7:30-9:00pm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</a:rPr>
              <a:t>February 23, Ukraine event with Volodymyr Kulikov and others, 3:20pm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</a:rPr>
              <a:t>February 23, Concert Jazz Ensemble, Jones Concert Hall, 7:30-9:00pm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</a:rPr>
              <a:t>February 24, </a:t>
            </a:r>
            <a:r>
              <a:rPr lang="en-US" sz="2300" dirty="0" err="1">
                <a:solidFill>
                  <a:schemeClr val="bg1"/>
                </a:solidFill>
              </a:rPr>
              <a:t>Keston</a:t>
            </a:r>
            <a:r>
              <a:rPr lang="en-US" sz="2300" dirty="0">
                <a:solidFill>
                  <a:schemeClr val="bg1"/>
                </a:solidFill>
              </a:rPr>
              <a:t> Symposium, TBA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</a:rPr>
              <a:t>March 2, Baylor Symphony, Jones Hall, 7:30-9:00pm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</a:rPr>
              <a:t>March 15-18, </a:t>
            </a:r>
            <a:r>
              <a:rPr lang="en-US" sz="2300" dirty="0">
                <a:solidFill>
                  <a:schemeClr val="bg1"/>
                </a:solidFill>
                <a:hlinkClick r:id="rId5"/>
              </a:rPr>
              <a:t>Pruit Symposium</a:t>
            </a:r>
            <a:r>
              <a:rPr lang="en-US" sz="2300" dirty="0">
                <a:solidFill>
                  <a:schemeClr val="bg1"/>
                </a:solidFill>
              </a:rPr>
              <a:t>, Andrae Crouch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</a:rPr>
              <a:t>April 11, tickets go on sale for Shakespeare’s “</a:t>
            </a:r>
            <a:r>
              <a:rPr lang="en-US" sz="2300" dirty="0">
                <a:solidFill>
                  <a:schemeClr val="bg1"/>
                </a:solidFill>
                <a:hlinkClick r:id="rId4"/>
              </a:rPr>
              <a:t>Comedy of Errors</a:t>
            </a:r>
            <a:r>
              <a:rPr lang="en-US" sz="2300" dirty="0">
                <a:solidFill>
                  <a:schemeClr val="bg1"/>
                </a:solidFill>
              </a:rPr>
              <a:t>,” performed April 25-30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</a:rPr>
              <a:t>April 26, Baylor Symphony, Jones Hall, 7:30-9:00pm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ED1BEA6-4652-9875-F258-DECB587A87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3832" y="3912944"/>
            <a:ext cx="2972058" cy="26710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8FAD540-CD04-9DDA-5FD5-97326C8EEB0D}"/>
              </a:ext>
            </a:extLst>
          </p:cNvPr>
          <p:cNvSpPr txBox="1"/>
          <p:nvPr/>
        </p:nvSpPr>
        <p:spPr>
          <a:xfrm>
            <a:off x="8174334" y="3607359"/>
            <a:ext cx="2012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Baylor Theater</a:t>
            </a:r>
          </a:p>
        </p:txBody>
      </p:sp>
    </p:spTree>
    <p:extLst>
      <p:ext uri="{BB962C8B-B14F-4D97-AF65-F5344CB8AC3E}">
        <p14:creationId xmlns:p14="http://schemas.microsoft.com/office/powerpoint/2010/main" val="3624741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SENAME" val="4338 World"/>
  <p:tag name="SAVETOFOLDER" val="C:\Users\steve\Pictures\Church\Graphics\Instagram\"/>
  <p:tag name="IMAGEWIDTH" val="3000"/>
  <p:tag name="IMAGEHEIGHT" val="1688"/>
  <p:tag name="EXPORTRANGE" val="EntirePresentation"/>
  <p:tag name="SIZEBY" val="PIXELS"/>
  <p:tag name="EXPORTAS" val="JPG"/>
  <p:tag name="NUMBERFORMAT" val="00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167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Gardner, Steve</dc:creator>
  <cp:lastModifiedBy>Gardner, Steve</cp:lastModifiedBy>
  <cp:revision>20</cp:revision>
  <dcterms:created xsi:type="dcterms:W3CDTF">2023-01-15T03:20:45Z</dcterms:created>
  <dcterms:modified xsi:type="dcterms:W3CDTF">2023-01-16T22:08:04Z</dcterms:modified>
</cp:coreProperties>
</file>