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7"/>
  </p:notesMasterIdLst>
  <p:handoutMasterIdLst>
    <p:handoutMasterId r:id="rId38"/>
  </p:handoutMasterIdLst>
  <p:sldIdLst>
    <p:sldId id="318" r:id="rId2"/>
    <p:sldId id="320" r:id="rId3"/>
    <p:sldId id="326" r:id="rId4"/>
    <p:sldId id="327" r:id="rId5"/>
    <p:sldId id="328" r:id="rId6"/>
    <p:sldId id="329" r:id="rId7"/>
    <p:sldId id="330" r:id="rId8"/>
    <p:sldId id="331" r:id="rId9"/>
    <p:sldId id="293" r:id="rId10"/>
    <p:sldId id="285" r:id="rId11"/>
    <p:sldId id="289" r:id="rId12"/>
    <p:sldId id="305" r:id="rId13"/>
    <p:sldId id="288" r:id="rId14"/>
    <p:sldId id="261" r:id="rId15"/>
    <p:sldId id="262" r:id="rId16"/>
    <p:sldId id="263" r:id="rId17"/>
    <p:sldId id="264" r:id="rId18"/>
    <p:sldId id="306" r:id="rId19"/>
    <p:sldId id="265" r:id="rId20"/>
    <p:sldId id="307" r:id="rId21"/>
    <p:sldId id="266" r:id="rId22"/>
    <p:sldId id="308" r:id="rId23"/>
    <p:sldId id="267" r:id="rId24"/>
    <p:sldId id="309" r:id="rId25"/>
    <p:sldId id="294" r:id="rId26"/>
    <p:sldId id="302" r:id="rId27"/>
    <p:sldId id="315" r:id="rId28"/>
    <p:sldId id="303" r:id="rId29"/>
    <p:sldId id="290" r:id="rId30"/>
    <p:sldId id="317" r:id="rId31"/>
    <p:sldId id="311" r:id="rId32"/>
    <p:sldId id="319" r:id="rId33"/>
    <p:sldId id="312" r:id="rId34"/>
    <p:sldId id="313" r:id="rId35"/>
    <p:sldId id="314" r:id="rId36"/>
  </p:sldIdLst>
  <p:sldSz cx="9144000" cy="6858000" type="screen4x3"/>
  <p:notesSz cx="6858000" cy="9144000"/>
  <p:defaultTextStyle>
    <a:defPPr>
      <a:defRPr lang="en-US"/>
    </a:defPPr>
    <a:lvl1pPr algn="l" rtl="0" fontAlgn="base">
      <a:spcBef>
        <a:spcPct val="0"/>
      </a:spcBef>
      <a:spcAft>
        <a:spcPct val="0"/>
      </a:spcAft>
      <a:defRPr sz="3600" kern="1200">
        <a:solidFill>
          <a:schemeClr val="tx1"/>
        </a:solidFill>
        <a:latin typeface="Times New Roman" pitchFamily="18" charset="0"/>
        <a:ea typeface="+mn-ea"/>
        <a:cs typeface="+mn-cs"/>
      </a:defRPr>
    </a:lvl1pPr>
    <a:lvl2pPr marL="457200" algn="l" rtl="0" fontAlgn="base">
      <a:spcBef>
        <a:spcPct val="0"/>
      </a:spcBef>
      <a:spcAft>
        <a:spcPct val="0"/>
      </a:spcAft>
      <a:defRPr sz="3600" kern="1200">
        <a:solidFill>
          <a:schemeClr val="tx1"/>
        </a:solidFill>
        <a:latin typeface="Times New Roman" pitchFamily="18" charset="0"/>
        <a:ea typeface="+mn-ea"/>
        <a:cs typeface="+mn-cs"/>
      </a:defRPr>
    </a:lvl2pPr>
    <a:lvl3pPr marL="914400" algn="l" rtl="0" fontAlgn="base">
      <a:spcBef>
        <a:spcPct val="0"/>
      </a:spcBef>
      <a:spcAft>
        <a:spcPct val="0"/>
      </a:spcAft>
      <a:defRPr sz="3600" kern="1200">
        <a:solidFill>
          <a:schemeClr val="tx1"/>
        </a:solidFill>
        <a:latin typeface="Times New Roman" pitchFamily="18" charset="0"/>
        <a:ea typeface="+mn-ea"/>
        <a:cs typeface="+mn-cs"/>
      </a:defRPr>
    </a:lvl3pPr>
    <a:lvl4pPr marL="1371600" algn="l" rtl="0" fontAlgn="base">
      <a:spcBef>
        <a:spcPct val="0"/>
      </a:spcBef>
      <a:spcAft>
        <a:spcPct val="0"/>
      </a:spcAft>
      <a:defRPr sz="3600" kern="1200">
        <a:solidFill>
          <a:schemeClr val="tx1"/>
        </a:solidFill>
        <a:latin typeface="Times New Roman" pitchFamily="18" charset="0"/>
        <a:ea typeface="+mn-ea"/>
        <a:cs typeface="+mn-cs"/>
      </a:defRPr>
    </a:lvl4pPr>
    <a:lvl5pPr marL="1828800" algn="l" rtl="0" fontAlgn="base">
      <a:spcBef>
        <a:spcPct val="0"/>
      </a:spcBef>
      <a:spcAft>
        <a:spcPct val="0"/>
      </a:spcAft>
      <a:defRPr sz="3600" kern="1200">
        <a:solidFill>
          <a:schemeClr val="tx1"/>
        </a:solidFill>
        <a:latin typeface="Times New Roman" pitchFamily="18" charset="0"/>
        <a:ea typeface="+mn-ea"/>
        <a:cs typeface="+mn-cs"/>
      </a:defRPr>
    </a:lvl5pPr>
    <a:lvl6pPr marL="2286000" algn="l" defTabSz="914400" rtl="0" eaLnBrk="1" latinLnBrk="0" hangingPunct="1">
      <a:defRPr sz="3600" kern="1200">
        <a:solidFill>
          <a:schemeClr val="tx1"/>
        </a:solidFill>
        <a:latin typeface="Times New Roman" pitchFamily="18" charset="0"/>
        <a:ea typeface="+mn-ea"/>
        <a:cs typeface="+mn-cs"/>
      </a:defRPr>
    </a:lvl6pPr>
    <a:lvl7pPr marL="2743200" algn="l" defTabSz="914400" rtl="0" eaLnBrk="1" latinLnBrk="0" hangingPunct="1">
      <a:defRPr sz="3600" kern="1200">
        <a:solidFill>
          <a:schemeClr val="tx1"/>
        </a:solidFill>
        <a:latin typeface="Times New Roman" pitchFamily="18" charset="0"/>
        <a:ea typeface="+mn-ea"/>
        <a:cs typeface="+mn-cs"/>
      </a:defRPr>
    </a:lvl7pPr>
    <a:lvl8pPr marL="3200400" algn="l" defTabSz="914400" rtl="0" eaLnBrk="1" latinLnBrk="0" hangingPunct="1">
      <a:defRPr sz="3600" kern="1200">
        <a:solidFill>
          <a:schemeClr val="tx1"/>
        </a:solidFill>
        <a:latin typeface="Times New Roman" pitchFamily="18" charset="0"/>
        <a:ea typeface="+mn-ea"/>
        <a:cs typeface="+mn-cs"/>
      </a:defRPr>
    </a:lvl8pPr>
    <a:lvl9pPr marL="3657600" algn="l" defTabSz="914400" rtl="0" eaLnBrk="1" latinLnBrk="0" hangingPunct="1">
      <a:defRPr sz="36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339966"/>
    <a:srgbClr val="FFFF99"/>
    <a:srgbClr val="FF66FF"/>
    <a:srgbClr val="FF99FF"/>
    <a:srgbClr val="FFFF00"/>
    <a:srgbClr val="D60093"/>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7485" autoAdjust="0"/>
    <p:restoredTop sz="94699" autoAdjust="0"/>
  </p:normalViewPr>
  <p:slideViewPr>
    <p:cSldViewPr>
      <p:cViewPr>
        <p:scale>
          <a:sx n="30" d="100"/>
          <a:sy n="30" d="100"/>
        </p:scale>
        <p:origin x="-2448" y="-94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90" d="100"/>
        <a:sy n="9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4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61443"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61444"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61445"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D92DC430-CBB3-4D2A-9CAC-0C2F3B670263}" type="slidenum">
              <a:rPr lang="en-US"/>
              <a:pPr>
                <a:defRPr/>
              </a:pPr>
              <a:t>‹#›</a:t>
            </a:fld>
            <a:endParaRPr lang="en-US"/>
          </a:p>
        </p:txBody>
      </p:sp>
    </p:spTree>
    <p:extLst>
      <p:ext uri="{BB962C8B-B14F-4D97-AF65-F5344CB8AC3E}">
        <p14:creationId xmlns:p14="http://schemas.microsoft.com/office/powerpoint/2010/main" val="8164260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C8EB422A-80FC-42FF-AFAE-A5F1CCEA97D3}" type="datetimeFigureOut">
              <a:rPr lang="en-US"/>
              <a:pPr>
                <a:defRPr/>
              </a:pPr>
              <a:t>11/17/2012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E362B734-C7AC-4070-AD64-338CF0739713}" type="slidenum">
              <a:rPr lang="en-US"/>
              <a:pPr>
                <a:defRPr/>
              </a:pPr>
              <a:t>‹#›</a:t>
            </a:fld>
            <a:endParaRPr lang="en-US"/>
          </a:p>
        </p:txBody>
      </p:sp>
    </p:spTree>
    <p:extLst>
      <p:ext uri="{BB962C8B-B14F-4D97-AF65-F5344CB8AC3E}">
        <p14:creationId xmlns:p14="http://schemas.microsoft.com/office/powerpoint/2010/main" val="128726800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542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3600">
                <a:solidFill>
                  <a:schemeClr val="tx1"/>
                </a:solidFill>
                <a:latin typeface="Times New Roman" pitchFamily="18" charset="0"/>
              </a:defRPr>
            </a:lvl1pPr>
            <a:lvl2pPr marL="742950" indent="-285750" eaLnBrk="0" hangingPunct="0">
              <a:defRPr sz="3600">
                <a:solidFill>
                  <a:schemeClr val="tx1"/>
                </a:solidFill>
                <a:latin typeface="Times New Roman" pitchFamily="18" charset="0"/>
              </a:defRPr>
            </a:lvl2pPr>
            <a:lvl3pPr marL="1143000" indent="-228600" eaLnBrk="0" hangingPunct="0">
              <a:defRPr sz="3600">
                <a:solidFill>
                  <a:schemeClr val="tx1"/>
                </a:solidFill>
                <a:latin typeface="Times New Roman" pitchFamily="18" charset="0"/>
              </a:defRPr>
            </a:lvl3pPr>
            <a:lvl4pPr marL="1600200" indent="-228600" eaLnBrk="0" hangingPunct="0">
              <a:defRPr sz="3600">
                <a:solidFill>
                  <a:schemeClr val="tx1"/>
                </a:solidFill>
                <a:latin typeface="Times New Roman" pitchFamily="18" charset="0"/>
              </a:defRPr>
            </a:lvl4pPr>
            <a:lvl5pPr marL="2057400" indent="-228600" eaLnBrk="0" hangingPunct="0">
              <a:defRPr sz="3600">
                <a:solidFill>
                  <a:schemeClr val="tx1"/>
                </a:solidFill>
                <a:latin typeface="Times New Roman" pitchFamily="18" charset="0"/>
              </a:defRPr>
            </a:lvl5pPr>
            <a:lvl6pPr marL="2514600" indent="-228600" eaLnBrk="0" fontAlgn="base" hangingPunct="0">
              <a:spcBef>
                <a:spcPct val="0"/>
              </a:spcBef>
              <a:spcAft>
                <a:spcPct val="0"/>
              </a:spcAft>
              <a:defRPr sz="3600">
                <a:solidFill>
                  <a:schemeClr val="tx1"/>
                </a:solidFill>
                <a:latin typeface="Times New Roman" pitchFamily="18" charset="0"/>
              </a:defRPr>
            </a:lvl6pPr>
            <a:lvl7pPr marL="2971800" indent="-228600" eaLnBrk="0" fontAlgn="base" hangingPunct="0">
              <a:spcBef>
                <a:spcPct val="0"/>
              </a:spcBef>
              <a:spcAft>
                <a:spcPct val="0"/>
              </a:spcAft>
              <a:defRPr sz="3600">
                <a:solidFill>
                  <a:schemeClr val="tx1"/>
                </a:solidFill>
                <a:latin typeface="Times New Roman" pitchFamily="18" charset="0"/>
              </a:defRPr>
            </a:lvl7pPr>
            <a:lvl8pPr marL="3429000" indent="-228600" eaLnBrk="0" fontAlgn="base" hangingPunct="0">
              <a:spcBef>
                <a:spcPct val="0"/>
              </a:spcBef>
              <a:spcAft>
                <a:spcPct val="0"/>
              </a:spcAft>
              <a:defRPr sz="3600">
                <a:solidFill>
                  <a:schemeClr val="tx1"/>
                </a:solidFill>
                <a:latin typeface="Times New Roman" pitchFamily="18" charset="0"/>
              </a:defRPr>
            </a:lvl8pPr>
            <a:lvl9pPr marL="3886200" indent="-228600" eaLnBrk="0" fontAlgn="base" hangingPunct="0">
              <a:spcBef>
                <a:spcPct val="0"/>
              </a:spcBef>
              <a:spcAft>
                <a:spcPct val="0"/>
              </a:spcAft>
              <a:defRPr sz="3600">
                <a:solidFill>
                  <a:schemeClr val="tx1"/>
                </a:solidFill>
                <a:latin typeface="Times New Roman" pitchFamily="18" charset="0"/>
              </a:defRPr>
            </a:lvl9pPr>
          </a:lstStyle>
          <a:p>
            <a:pPr eaLnBrk="1" hangingPunct="1"/>
            <a:fld id="{7E56C5A1-367C-4191-8560-F2E9B86D80E5}" type="slidenum">
              <a:rPr lang="en-US" sz="1200" smtClean="0"/>
              <a:pPr eaLnBrk="1" hangingPunct="1"/>
              <a:t>1</a:t>
            </a:fld>
            <a:endParaRPr lang="en-US" sz="120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34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634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3600">
                <a:solidFill>
                  <a:schemeClr val="tx1"/>
                </a:solidFill>
                <a:latin typeface="Times New Roman" pitchFamily="18" charset="0"/>
              </a:defRPr>
            </a:lvl1pPr>
            <a:lvl2pPr marL="742950" indent="-285750" eaLnBrk="0" hangingPunct="0">
              <a:defRPr sz="3600">
                <a:solidFill>
                  <a:schemeClr val="tx1"/>
                </a:solidFill>
                <a:latin typeface="Times New Roman" pitchFamily="18" charset="0"/>
              </a:defRPr>
            </a:lvl2pPr>
            <a:lvl3pPr marL="1143000" indent="-228600" eaLnBrk="0" hangingPunct="0">
              <a:defRPr sz="3600">
                <a:solidFill>
                  <a:schemeClr val="tx1"/>
                </a:solidFill>
                <a:latin typeface="Times New Roman" pitchFamily="18" charset="0"/>
              </a:defRPr>
            </a:lvl3pPr>
            <a:lvl4pPr marL="1600200" indent="-228600" eaLnBrk="0" hangingPunct="0">
              <a:defRPr sz="3600">
                <a:solidFill>
                  <a:schemeClr val="tx1"/>
                </a:solidFill>
                <a:latin typeface="Times New Roman" pitchFamily="18" charset="0"/>
              </a:defRPr>
            </a:lvl4pPr>
            <a:lvl5pPr marL="2057400" indent="-228600" eaLnBrk="0" hangingPunct="0">
              <a:defRPr sz="3600">
                <a:solidFill>
                  <a:schemeClr val="tx1"/>
                </a:solidFill>
                <a:latin typeface="Times New Roman" pitchFamily="18" charset="0"/>
              </a:defRPr>
            </a:lvl5pPr>
            <a:lvl6pPr marL="2514600" indent="-228600" eaLnBrk="0" fontAlgn="base" hangingPunct="0">
              <a:spcBef>
                <a:spcPct val="0"/>
              </a:spcBef>
              <a:spcAft>
                <a:spcPct val="0"/>
              </a:spcAft>
              <a:defRPr sz="3600">
                <a:solidFill>
                  <a:schemeClr val="tx1"/>
                </a:solidFill>
                <a:latin typeface="Times New Roman" pitchFamily="18" charset="0"/>
              </a:defRPr>
            </a:lvl6pPr>
            <a:lvl7pPr marL="2971800" indent="-228600" eaLnBrk="0" fontAlgn="base" hangingPunct="0">
              <a:spcBef>
                <a:spcPct val="0"/>
              </a:spcBef>
              <a:spcAft>
                <a:spcPct val="0"/>
              </a:spcAft>
              <a:defRPr sz="3600">
                <a:solidFill>
                  <a:schemeClr val="tx1"/>
                </a:solidFill>
                <a:latin typeface="Times New Roman" pitchFamily="18" charset="0"/>
              </a:defRPr>
            </a:lvl7pPr>
            <a:lvl8pPr marL="3429000" indent="-228600" eaLnBrk="0" fontAlgn="base" hangingPunct="0">
              <a:spcBef>
                <a:spcPct val="0"/>
              </a:spcBef>
              <a:spcAft>
                <a:spcPct val="0"/>
              </a:spcAft>
              <a:defRPr sz="3600">
                <a:solidFill>
                  <a:schemeClr val="tx1"/>
                </a:solidFill>
                <a:latin typeface="Times New Roman" pitchFamily="18" charset="0"/>
              </a:defRPr>
            </a:lvl8pPr>
            <a:lvl9pPr marL="3886200" indent="-228600" eaLnBrk="0" fontAlgn="base" hangingPunct="0">
              <a:spcBef>
                <a:spcPct val="0"/>
              </a:spcBef>
              <a:spcAft>
                <a:spcPct val="0"/>
              </a:spcAft>
              <a:defRPr sz="3600">
                <a:solidFill>
                  <a:schemeClr val="tx1"/>
                </a:solidFill>
                <a:latin typeface="Times New Roman" pitchFamily="18" charset="0"/>
              </a:defRPr>
            </a:lvl9pPr>
          </a:lstStyle>
          <a:p>
            <a:pPr eaLnBrk="1" hangingPunct="1"/>
            <a:fld id="{391A1F00-7EE2-4C57-8209-AEEC508539BC}" type="slidenum">
              <a:rPr lang="en-US" sz="1200" smtClean="0"/>
              <a:pPr eaLnBrk="1" hangingPunct="1"/>
              <a:t>10</a:t>
            </a:fld>
            <a:endParaRPr lang="en-US" sz="120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645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3600">
                <a:solidFill>
                  <a:schemeClr val="tx1"/>
                </a:solidFill>
                <a:latin typeface="Times New Roman" pitchFamily="18" charset="0"/>
              </a:defRPr>
            </a:lvl1pPr>
            <a:lvl2pPr marL="742950" indent="-285750" eaLnBrk="0" hangingPunct="0">
              <a:defRPr sz="3600">
                <a:solidFill>
                  <a:schemeClr val="tx1"/>
                </a:solidFill>
                <a:latin typeface="Times New Roman" pitchFamily="18" charset="0"/>
              </a:defRPr>
            </a:lvl2pPr>
            <a:lvl3pPr marL="1143000" indent="-228600" eaLnBrk="0" hangingPunct="0">
              <a:defRPr sz="3600">
                <a:solidFill>
                  <a:schemeClr val="tx1"/>
                </a:solidFill>
                <a:latin typeface="Times New Roman" pitchFamily="18" charset="0"/>
              </a:defRPr>
            </a:lvl3pPr>
            <a:lvl4pPr marL="1600200" indent="-228600" eaLnBrk="0" hangingPunct="0">
              <a:defRPr sz="3600">
                <a:solidFill>
                  <a:schemeClr val="tx1"/>
                </a:solidFill>
                <a:latin typeface="Times New Roman" pitchFamily="18" charset="0"/>
              </a:defRPr>
            </a:lvl4pPr>
            <a:lvl5pPr marL="2057400" indent="-228600" eaLnBrk="0" hangingPunct="0">
              <a:defRPr sz="3600">
                <a:solidFill>
                  <a:schemeClr val="tx1"/>
                </a:solidFill>
                <a:latin typeface="Times New Roman" pitchFamily="18" charset="0"/>
              </a:defRPr>
            </a:lvl5pPr>
            <a:lvl6pPr marL="2514600" indent="-228600" eaLnBrk="0" fontAlgn="base" hangingPunct="0">
              <a:spcBef>
                <a:spcPct val="0"/>
              </a:spcBef>
              <a:spcAft>
                <a:spcPct val="0"/>
              </a:spcAft>
              <a:defRPr sz="3600">
                <a:solidFill>
                  <a:schemeClr val="tx1"/>
                </a:solidFill>
                <a:latin typeface="Times New Roman" pitchFamily="18" charset="0"/>
              </a:defRPr>
            </a:lvl6pPr>
            <a:lvl7pPr marL="2971800" indent="-228600" eaLnBrk="0" fontAlgn="base" hangingPunct="0">
              <a:spcBef>
                <a:spcPct val="0"/>
              </a:spcBef>
              <a:spcAft>
                <a:spcPct val="0"/>
              </a:spcAft>
              <a:defRPr sz="3600">
                <a:solidFill>
                  <a:schemeClr val="tx1"/>
                </a:solidFill>
                <a:latin typeface="Times New Roman" pitchFamily="18" charset="0"/>
              </a:defRPr>
            </a:lvl7pPr>
            <a:lvl8pPr marL="3429000" indent="-228600" eaLnBrk="0" fontAlgn="base" hangingPunct="0">
              <a:spcBef>
                <a:spcPct val="0"/>
              </a:spcBef>
              <a:spcAft>
                <a:spcPct val="0"/>
              </a:spcAft>
              <a:defRPr sz="3600">
                <a:solidFill>
                  <a:schemeClr val="tx1"/>
                </a:solidFill>
                <a:latin typeface="Times New Roman" pitchFamily="18" charset="0"/>
              </a:defRPr>
            </a:lvl8pPr>
            <a:lvl9pPr marL="3886200" indent="-228600" eaLnBrk="0" fontAlgn="base" hangingPunct="0">
              <a:spcBef>
                <a:spcPct val="0"/>
              </a:spcBef>
              <a:spcAft>
                <a:spcPct val="0"/>
              </a:spcAft>
              <a:defRPr sz="3600">
                <a:solidFill>
                  <a:schemeClr val="tx1"/>
                </a:solidFill>
                <a:latin typeface="Times New Roman" pitchFamily="18" charset="0"/>
              </a:defRPr>
            </a:lvl9pPr>
          </a:lstStyle>
          <a:p>
            <a:pPr eaLnBrk="1" hangingPunct="1"/>
            <a:fld id="{9F61D454-70A5-41AA-AEF2-8A5B67A6C215}" type="slidenum">
              <a:rPr lang="en-US" sz="1200" smtClean="0"/>
              <a:pPr eaLnBrk="1" hangingPunct="1"/>
              <a:t>11</a:t>
            </a:fld>
            <a:endParaRPr lang="en-US" sz="120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655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3600">
                <a:solidFill>
                  <a:schemeClr val="tx1"/>
                </a:solidFill>
                <a:latin typeface="Times New Roman" pitchFamily="18" charset="0"/>
              </a:defRPr>
            </a:lvl1pPr>
            <a:lvl2pPr marL="742950" indent="-285750" eaLnBrk="0" hangingPunct="0">
              <a:defRPr sz="3600">
                <a:solidFill>
                  <a:schemeClr val="tx1"/>
                </a:solidFill>
                <a:latin typeface="Times New Roman" pitchFamily="18" charset="0"/>
              </a:defRPr>
            </a:lvl2pPr>
            <a:lvl3pPr marL="1143000" indent="-228600" eaLnBrk="0" hangingPunct="0">
              <a:defRPr sz="3600">
                <a:solidFill>
                  <a:schemeClr val="tx1"/>
                </a:solidFill>
                <a:latin typeface="Times New Roman" pitchFamily="18" charset="0"/>
              </a:defRPr>
            </a:lvl3pPr>
            <a:lvl4pPr marL="1600200" indent="-228600" eaLnBrk="0" hangingPunct="0">
              <a:defRPr sz="3600">
                <a:solidFill>
                  <a:schemeClr val="tx1"/>
                </a:solidFill>
                <a:latin typeface="Times New Roman" pitchFamily="18" charset="0"/>
              </a:defRPr>
            </a:lvl4pPr>
            <a:lvl5pPr marL="2057400" indent="-228600" eaLnBrk="0" hangingPunct="0">
              <a:defRPr sz="3600">
                <a:solidFill>
                  <a:schemeClr val="tx1"/>
                </a:solidFill>
                <a:latin typeface="Times New Roman" pitchFamily="18" charset="0"/>
              </a:defRPr>
            </a:lvl5pPr>
            <a:lvl6pPr marL="2514600" indent="-228600" eaLnBrk="0" fontAlgn="base" hangingPunct="0">
              <a:spcBef>
                <a:spcPct val="0"/>
              </a:spcBef>
              <a:spcAft>
                <a:spcPct val="0"/>
              </a:spcAft>
              <a:defRPr sz="3600">
                <a:solidFill>
                  <a:schemeClr val="tx1"/>
                </a:solidFill>
                <a:latin typeface="Times New Roman" pitchFamily="18" charset="0"/>
              </a:defRPr>
            </a:lvl6pPr>
            <a:lvl7pPr marL="2971800" indent="-228600" eaLnBrk="0" fontAlgn="base" hangingPunct="0">
              <a:spcBef>
                <a:spcPct val="0"/>
              </a:spcBef>
              <a:spcAft>
                <a:spcPct val="0"/>
              </a:spcAft>
              <a:defRPr sz="3600">
                <a:solidFill>
                  <a:schemeClr val="tx1"/>
                </a:solidFill>
                <a:latin typeface="Times New Roman" pitchFamily="18" charset="0"/>
              </a:defRPr>
            </a:lvl7pPr>
            <a:lvl8pPr marL="3429000" indent="-228600" eaLnBrk="0" fontAlgn="base" hangingPunct="0">
              <a:spcBef>
                <a:spcPct val="0"/>
              </a:spcBef>
              <a:spcAft>
                <a:spcPct val="0"/>
              </a:spcAft>
              <a:defRPr sz="3600">
                <a:solidFill>
                  <a:schemeClr val="tx1"/>
                </a:solidFill>
                <a:latin typeface="Times New Roman" pitchFamily="18" charset="0"/>
              </a:defRPr>
            </a:lvl8pPr>
            <a:lvl9pPr marL="3886200" indent="-228600" eaLnBrk="0" fontAlgn="base" hangingPunct="0">
              <a:spcBef>
                <a:spcPct val="0"/>
              </a:spcBef>
              <a:spcAft>
                <a:spcPct val="0"/>
              </a:spcAft>
              <a:defRPr sz="3600">
                <a:solidFill>
                  <a:schemeClr val="tx1"/>
                </a:solidFill>
                <a:latin typeface="Times New Roman" pitchFamily="18" charset="0"/>
              </a:defRPr>
            </a:lvl9pPr>
          </a:lstStyle>
          <a:p>
            <a:pPr eaLnBrk="1" hangingPunct="1"/>
            <a:fld id="{B4297765-1037-4775-A36E-CA4408AC25D9}" type="slidenum">
              <a:rPr lang="en-US" sz="1200" smtClean="0"/>
              <a:pPr eaLnBrk="1" hangingPunct="1"/>
              <a:t>12</a:t>
            </a:fld>
            <a:endParaRPr lang="en-US" sz="120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665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3600">
                <a:solidFill>
                  <a:schemeClr val="tx1"/>
                </a:solidFill>
                <a:latin typeface="Times New Roman" pitchFamily="18" charset="0"/>
              </a:defRPr>
            </a:lvl1pPr>
            <a:lvl2pPr marL="742950" indent="-285750" eaLnBrk="0" hangingPunct="0">
              <a:defRPr sz="3600">
                <a:solidFill>
                  <a:schemeClr val="tx1"/>
                </a:solidFill>
                <a:latin typeface="Times New Roman" pitchFamily="18" charset="0"/>
              </a:defRPr>
            </a:lvl2pPr>
            <a:lvl3pPr marL="1143000" indent="-228600" eaLnBrk="0" hangingPunct="0">
              <a:defRPr sz="3600">
                <a:solidFill>
                  <a:schemeClr val="tx1"/>
                </a:solidFill>
                <a:latin typeface="Times New Roman" pitchFamily="18" charset="0"/>
              </a:defRPr>
            </a:lvl3pPr>
            <a:lvl4pPr marL="1600200" indent="-228600" eaLnBrk="0" hangingPunct="0">
              <a:defRPr sz="3600">
                <a:solidFill>
                  <a:schemeClr val="tx1"/>
                </a:solidFill>
                <a:latin typeface="Times New Roman" pitchFamily="18" charset="0"/>
              </a:defRPr>
            </a:lvl4pPr>
            <a:lvl5pPr marL="2057400" indent="-228600" eaLnBrk="0" hangingPunct="0">
              <a:defRPr sz="3600">
                <a:solidFill>
                  <a:schemeClr val="tx1"/>
                </a:solidFill>
                <a:latin typeface="Times New Roman" pitchFamily="18" charset="0"/>
              </a:defRPr>
            </a:lvl5pPr>
            <a:lvl6pPr marL="2514600" indent="-228600" eaLnBrk="0" fontAlgn="base" hangingPunct="0">
              <a:spcBef>
                <a:spcPct val="0"/>
              </a:spcBef>
              <a:spcAft>
                <a:spcPct val="0"/>
              </a:spcAft>
              <a:defRPr sz="3600">
                <a:solidFill>
                  <a:schemeClr val="tx1"/>
                </a:solidFill>
                <a:latin typeface="Times New Roman" pitchFamily="18" charset="0"/>
              </a:defRPr>
            </a:lvl6pPr>
            <a:lvl7pPr marL="2971800" indent="-228600" eaLnBrk="0" fontAlgn="base" hangingPunct="0">
              <a:spcBef>
                <a:spcPct val="0"/>
              </a:spcBef>
              <a:spcAft>
                <a:spcPct val="0"/>
              </a:spcAft>
              <a:defRPr sz="3600">
                <a:solidFill>
                  <a:schemeClr val="tx1"/>
                </a:solidFill>
                <a:latin typeface="Times New Roman" pitchFamily="18" charset="0"/>
              </a:defRPr>
            </a:lvl7pPr>
            <a:lvl8pPr marL="3429000" indent="-228600" eaLnBrk="0" fontAlgn="base" hangingPunct="0">
              <a:spcBef>
                <a:spcPct val="0"/>
              </a:spcBef>
              <a:spcAft>
                <a:spcPct val="0"/>
              </a:spcAft>
              <a:defRPr sz="3600">
                <a:solidFill>
                  <a:schemeClr val="tx1"/>
                </a:solidFill>
                <a:latin typeface="Times New Roman" pitchFamily="18" charset="0"/>
              </a:defRPr>
            </a:lvl8pPr>
            <a:lvl9pPr marL="3886200" indent="-228600" eaLnBrk="0" fontAlgn="base" hangingPunct="0">
              <a:spcBef>
                <a:spcPct val="0"/>
              </a:spcBef>
              <a:spcAft>
                <a:spcPct val="0"/>
              </a:spcAft>
              <a:defRPr sz="3600">
                <a:solidFill>
                  <a:schemeClr val="tx1"/>
                </a:solidFill>
                <a:latin typeface="Times New Roman" pitchFamily="18" charset="0"/>
              </a:defRPr>
            </a:lvl9pPr>
          </a:lstStyle>
          <a:p>
            <a:pPr eaLnBrk="1" hangingPunct="1"/>
            <a:fld id="{B8E60A7A-C45B-46A1-B3E4-0419931A6D28}" type="slidenum">
              <a:rPr lang="en-US" sz="1200" smtClean="0"/>
              <a:pPr eaLnBrk="1" hangingPunct="1"/>
              <a:t>13</a:t>
            </a:fld>
            <a:endParaRPr lang="en-US" sz="120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675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3600">
                <a:solidFill>
                  <a:schemeClr val="tx1"/>
                </a:solidFill>
                <a:latin typeface="Times New Roman" pitchFamily="18" charset="0"/>
              </a:defRPr>
            </a:lvl1pPr>
            <a:lvl2pPr marL="742950" indent="-285750" eaLnBrk="0" hangingPunct="0">
              <a:defRPr sz="3600">
                <a:solidFill>
                  <a:schemeClr val="tx1"/>
                </a:solidFill>
                <a:latin typeface="Times New Roman" pitchFamily="18" charset="0"/>
              </a:defRPr>
            </a:lvl2pPr>
            <a:lvl3pPr marL="1143000" indent="-228600" eaLnBrk="0" hangingPunct="0">
              <a:defRPr sz="3600">
                <a:solidFill>
                  <a:schemeClr val="tx1"/>
                </a:solidFill>
                <a:latin typeface="Times New Roman" pitchFamily="18" charset="0"/>
              </a:defRPr>
            </a:lvl3pPr>
            <a:lvl4pPr marL="1600200" indent="-228600" eaLnBrk="0" hangingPunct="0">
              <a:defRPr sz="3600">
                <a:solidFill>
                  <a:schemeClr val="tx1"/>
                </a:solidFill>
                <a:latin typeface="Times New Roman" pitchFamily="18" charset="0"/>
              </a:defRPr>
            </a:lvl4pPr>
            <a:lvl5pPr marL="2057400" indent="-228600" eaLnBrk="0" hangingPunct="0">
              <a:defRPr sz="3600">
                <a:solidFill>
                  <a:schemeClr val="tx1"/>
                </a:solidFill>
                <a:latin typeface="Times New Roman" pitchFamily="18" charset="0"/>
              </a:defRPr>
            </a:lvl5pPr>
            <a:lvl6pPr marL="2514600" indent="-228600" eaLnBrk="0" fontAlgn="base" hangingPunct="0">
              <a:spcBef>
                <a:spcPct val="0"/>
              </a:spcBef>
              <a:spcAft>
                <a:spcPct val="0"/>
              </a:spcAft>
              <a:defRPr sz="3600">
                <a:solidFill>
                  <a:schemeClr val="tx1"/>
                </a:solidFill>
                <a:latin typeface="Times New Roman" pitchFamily="18" charset="0"/>
              </a:defRPr>
            </a:lvl6pPr>
            <a:lvl7pPr marL="2971800" indent="-228600" eaLnBrk="0" fontAlgn="base" hangingPunct="0">
              <a:spcBef>
                <a:spcPct val="0"/>
              </a:spcBef>
              <a:spcAft>
                <a:spcPct val="0"/>
              </a:spcAft>
              <a:defRPr sz="3600">
                <a:solidFill>
                  <a:schemeClr val="tx1"/>
                </a:solidFill>
                <a:latin typeface="Times New Roman" pitchFamily="18" charset="0"/>
              </a:defRPr>
            </a:lvl7pPr>
            <a:lvl8pPr marL="3429000" indent="-228600" eaLnBrk="0" fontAlgn="base" hangingPunct="0">
              <a:spcBef>
                <a:spcPct val="0"/>
              </a:spcBef>
              <a:spcAft>
                <a:spcPct val="0"/>
              </a:spcAft>
              <a:defRPr sz="3600">
                <a:solidFill>
                  <a:schemeClr val="tx1"/>
                </a:solidFill>
                <a:latin typeface="Times New Roman" pitchFamily="18" charset="0"/>
              </a:defRPr>
            </a:lvl8pPr>
            <a:lvl9pPr marL="3886200" indent="-228600" eaLnBrk="0" fontAlgn="base" hangingPunct="0">
              <a:spcBef>
                <a:spcPct val="0"/>
              </a:spcBef>
              <a:spcAft>
                <a:spcPct val="0"/>
              </a:spcAft>
              <a:defRPr sz="3600">
                <a:solidFill>
                  <a:schemeClr val="tx1"/>
                </a:solidFill>
                <a:latin typeface="Times New Roman" pitchFamily="18" charset="0"/>
              </a:defRPr>
            </a:lvl9pPr>
          </a:lstStyle>
          <a:p>
            <a:pPr eaLnBrk="1" hangingPunct="1"/>
            <a:fld id="{8C822E1E-4BA5-45D6-B07A-0B1138A1774C}" type="slidenum">
              <a:rPr lang="en-US" sz="1200" smtClean="0"/>
              <a:pPr eaLnBrk="1" hangingPunct="1"/>
              <a:t>14</a:t>
            </a:fld>
            <a:endParaRPr lang="en-US" sz="1200"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686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3600">
                <a:solidFill>
                  <a:schemeClr val="tx1"/>
                </a:solidFill>
                <a:latin typeface="Times New Roman" pitchFamily="18" charset="0"/>
              </a:defRPr>
            </a:lvl1pPr>
            <a:lvl2pPr marL="742950" indent="-285750" eaLnBrk="0" hangingPunct="0">
              <a:defRPr sz="3600">
                <a:solidFill>
                  <a:schemeClr val="tx1"/>
                </a:solidFill>
                <a:latin typeface="Times New Roman" pitchFamily="18" charset="0"/>
              </a:defRPr>
            </a:lvl2pPr>
            <a:lvl3pPr marL="1143000" indent="-228600" eaLnBrk="0" hangingPunct="0">
              <a:defRPr sz="3600">
                <a:solidFill>
                  <a:schemeClr val="tx1"/>
                </a:solidFill>
                <a:latin typeface="Times New Roman" pitchFamily="18" charset="0"/>
              </a:defRPr>
            </a:lvl3pPr>
            <a:lvl4pPr marL="1600200" indent="-228600" eaLnBrk="0" hangingPunct="0">
              <a:defRPr sz="3600">
                <a:solidFill>
                  <a:schemeClr val="tx1"/>
                </a:solidFill>
                <a:latin typeface="Times New Roman" pitchFamily="18" charset="0"/>
              </a:defRPr>
            </a:lvl4pPr>
            <a:lvl5pPr marL="2057400" indent="-228600" eaLnBrk="0" hangingPunct="0">
              <a:defRPr sz="3600">
                <a:solidFill>
                  <a:schemeClr val="tx1"/>
                </a:solidFill>
                <a:latin typeface="Times New Roman" pitchFamily="18" charset="0"/>
              </a:defRPr>
            </a:lvl5pPr>
            <a:lvl6pPr marL="2514600" indent="-228600" eaLnBrk="0" fontAlgn="base" hangingPunct="0">
              <a:spcBef>
                <a:spcPct val="0"/>
              </a:spcBef>
              <a:spcAft>
                <a:spcPct val="0"/>
              </a:spcAft>
              <a:defRPr sz="3600">
                <a:solidFill>
                  <a:schemeClr val="tx1"/>
                </a:solidFill>
                <a:latin typeface="Times New Roman" pitchFamily="18" charset="0"/>
              </a:defRPr>
            </a:lvl6pPr>
            <a:lvl7pPr marL="2971800" indent="-228600" eaLnBrk="0" fontAlgn="base" hangingPunct="0">
              <a:spcBef>
                <a:spcPct val="0"/>
              </a:spcBef>
              <a:spcAft>
                <a:spcPct val="0"/>
              </a:spcAft>
              <a:defRPr sz="3600">
                <a:solidFill>
                  <a:schemeClr val="tx1"/>
                </a:solidFill>
                <a:latin typeface="Times New Roman" pitchFamily="18" charset="0"/>
              </a:defRPr>
            </a:lvl7pPr>
            <a:lvl8pPr marL="3429000" indent="-228600" eaLnBrk="0" fontAlgn="base" hangingPunct="0">
              <a:spcBef>
                <a:spcPct val="0"/>
              </a:spcBef>
              <a:spcAft>
                <a:spcPct val="0"/>
              </a:spcAft>
              <a:defRPr sz="3600">
                <a:solidFill>
                  <a:schemeClr val="tx1"/>
                </a:solidFill>
                <a:latin typeface="Times New Roman" pitchFamily="18" charset="0"/>
              </a:defRPr>
            </a:lvl8pPr>
            <a:lvl9pPr marL="3886200" indent="-228600" eaLnBrk="0" fontAlgn="base" hangingPunct="0">
              <a:spcBef>
                <a:spcPct val="0"/>
              </a:spcBef>
              <a:spcAft>
                <a:spcPct val="0"/>
              </a:spcAft>
              <a:defRPr sz="3600">
                <a:solidFill>
                  <a:schemeClr val="tx1"/>
                </a:solidFill>
                <a:latin typeface="Times New Roman" pitchFamily="18" charset="0"/>
              </a:defRPr>
            </a:lvl9pPr>
          </a:lstStyle>
          <a:p>
            <a:pPr eaLnBrk="1" hangingPunct="1"/>
            <a:fld id="{A83B1265-1F6E-4A6B-A871-C10B4A0DCF59}" type="slidenum">
              <a:rPr lang="en-US" sz="1200" smtClean="0"/>
              <a:pPr eaLnBrk="1" hangingPunct="1"/>
              <a:t>15</a:t>
            </a:fld>
            <a:endParaRPr lang="en-US" sz="1200"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96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696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3600">
                <a:solidFill>
                  <a:schemeClr val="tx1"/>
                </a:solidFill>
                <a:latin typeface="Times New Roman" pitchFamily="18" charset="0"/>
              </a:defRPr>
            </a:lvl1pPr>
            <a:lvl2pPr marL="742950" indent="-285750" eaLnBrk="0" hangingPunct="0">
              <a:defRPr sz="3600">
                <a:solidFill>
                  <a:schemeClr val="tx1"/>
                </a:solidFill>
                <a:latin typeface="Times New Roman" pitchFamily="18" charset="0"/>
              </a:defRPr>
            </a:lvl2pPr>
            <a:lvl3pPr marL="1143000" indent="-228600" eaLnBrk="0" hangingPunct="0">
              <a:defRPr sz="3600">
                <a:solidFill>
                  <a:schemeClr val="tx1"/>
                </a:solidFill>
                <a:latin typeface="Times New Roman" pitchFamily="18" charset="0"/>
              </a:defRPr>
            </a:lvl3pPr>
            <a:lvl4pPr marL="1600200" indent="-228600" eaLnBrk="0" hangingPunct="0">
              <a:defRPr sz="3600">
                <a:solidFill>
                  <a:schemeClr val="tx1"/>
                </a:solidFill>
                <a:latin typeface="Times New Roman" pitchFamily="18" charset="0"/>
              </a:defRPr>
            </a:lvl4pPr>
            <a:lvl5pPr marL="2057400" indent="-228600" eaLnBrk="0" hangingPunct="0">
              <a:defRPr sz="3600">
                <a:solidFill>
                  <a:schemeClr val="tx1"/>
                </a:solidFill>
                <a:latin typeface="Times New Roman" pitchFamily="18" charset="0"/>
              </a:defRPr>
            </a:lvl5pPr>
            <a:lvl6pPr marL="2514600" indent="-228600" eaLnBrk="0" fontAlgn="base" hangingPunct="0">
              <a:spcBef>
                <a:spcPct val="0"/>
              </a:spcBef>
              <a:spcAft>
                <a:spcPct val="0"/>
              </a:spcAft>
              <a:defRPr sz="3600">
                <a:solidFill>
                  <a:schemeClr val="tx1"/>
                </a:solidFill>
                <a:latin typeface="Times New Roman" pitchFamily="18" charset="0"/>
              </a:defRPr>
            </a:lvl6pPr>
            <a:lvl7pPr marL="2971800" indent="-228600" eaLnBrk="0" fontAlgn="base" hangingPunct="0">
              <a:spcBef>
                <a:spcPct val="0"/>
              </a:spcBef>
              <a:spcAft>
                <a:spcPct val="0"/>
              </a:spcAft>
              <a:defRPr sz="3600">
                <a:solidFill>
                  <a:schemeClr val="tx1"/>
                </a:solidFill>
                <a:latin typeface="Times New Roman" pitchFamily="18" charset="0"/>
              </a:defRPr>
            </a:lvl7pPr>
            <a:lvl8pPr marL="3429000" indent="-228600" eaLnBrk="0" fontAlgn="base" hangingPunct="0">
              <a:spcBef>
                <a:spcPct val="0"/>
              </a:spcBef>
              <a:spcAft>
                <a:spcPct val="0"/>
              </a:spcAft>
              <a:defRPr sz="3600">
                <a:solidFill>
                  <a:schemeClr val="tx1"/>
                </a:solidFill>
                <a:latin typeface="Times New Roman" pitchFamily="18" charset="0"/>
              </a:defRPr>
            </a:lvl8pPr>
            <a:lvl9pPr marL="3886200" indent="-228600" eaLnBrk="0" fontAlgn="base" hangingPunct="0">
              <a:spcBef>
                <a:spcPct val="0"/>
              </a:spcBef>
              <a:spcAft>
                <a:spcPct val="0"/>
              </a:spcAft>
              <a:defRPr sz="3600">
                <a:solidFill>
                  <a:schemeClr val="tx1"/>
                </a:solidFill>
                <a:latin typeface="Times New Roman" pitchFamily="18" charset="0"/>
              </a:defRPr>
            </a:lvl9pPr>
          </a:lstStyle>
          <a:p>
            <a:pPr eaLnBrk="1" hangingPunct="1"/>
            <a:fld id="{B9CE554C-3DB5-4F4E-B72E-572C39A792EC}" type="slidenum">
              <a:rPr lang="en-US" sz="1200" smtClean="0"/>
              <a:pPr eaLnBrk="1" hangingPunct="1"/>
              <a:t>16</a:t>
            </a:fld>
            <a:endParaRPr lang="en-US" sz="1200"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706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3600">
                <a:solidFill>
                  <a:schemeClr val="tx1"/>
                </a:solidFill>
                <a:latin typeface="Times New Roman" pitchFamily="18" charset="0"/>
              </a:defRPr>
            </a:lvl1pPr>
            <a:lvl2pPr marL="742950" indent="-285750" eaLnBrk="0" hangingPunct="0">
              <a:defRPr sz="3600">
                <a:solidFill>
                  <a:schemeClr val="tx1"/>
                </a:solidFill>
                <a:latin typeface="Times New Roman" pitchFamily="18" charset="0"/>
              </a:defRPr>
            </a:lvl2pPr>
            <a:lvl3pPr marL="1143000" indent="-228600" eaLnBrk="0" hangingPunct="0">
              <a:defRPr sz="3600">
                <a:solidFill>
                  <a:schemeClr val="tx1"/>
                </a:solidFill>
                <a:latin typeface="Times New Roman" pitchFamily="18" charset="0"/>
              </a:defRPr>
            </a:lvl3pPr>
            <a:lvl4pPr marL="1600200" indent="-228600" eaLnBrk="0" hangingPunct="0">
              <a:defRPr sz="3600">
                <a:solidFill>
                  <a:schemeClr val="tx1"/>
                </a:solidFill>
                <a:latin typeface="Times New Roman" pitchFamily="18" charset="0"/>
              </a:defRPr>
            </a:lvl4pPr>
            <a:lvl5pPr marL="2057400" indent="-228600" eaLnBrk="0" hangingPunct="0">
              <a:defRPr sz="3600">
                <a:solidFill>
                  <a:schemeClr val="tx1"/>
                </a:solidFill>
                <a:latin typeface="Times New Roman" pitchFamily="18" charset="0"/>
              </a:defRPr>
            </a:lvl5pPr>
            <a:lvl6pPr marL="2514600" indent="-228600" eaLnBrk="0" fontAlgn="base" hangingPunct="0">
              <a:spcBef>
                <a:spcPct val="0"/>
              </a:spcBef>
              <a:spcAft>
                <a:spcPct val="0"/>
              </a:spcAft>
              <a:defRPr sz="3600">
                <a:solidFill>
                  <a:schemeClr val="tx1"/>
                </a:solidFill>
                <a:latin typeface="Times New Roman" pitchFamily="18" charset="0"/>
              </a:defRPr>
            </a:lvl6pPr>
            <a:lvl7pPr marL="2971800" indent="-228600" eaLnBrk="0" fontAlgn="base" hangingPunct="0">
              <a:spcBef>
                <a:spcPct val="0"/>
              </a:spcBef>
              <a:spcAft>
                <a:spcPct val="0"/>
              </a:spcAft>
              <a:defRPr sz="3600">
                <a:solidFill>
                  <a:schemeClr val="tx1"/>
                </a:solidFill>
                <a:latin typeface="Times New Roman" pitchFamily="18" charset="0"/>
              </a:defRPr>
            </a:lvl7pPr>
            <a:lvl8pPr marL="3429000" indent="-228600" eaLnBrk="0" fontAlgn="base" hangingPunct="0">
              <a:spcBef>
                <a:spcPct val="0"/>
              </a:spcBef>
              <a:spcAft>
                <a:spcPct val="0"/>
              </a:spcAft>
              <a:defRPr sz="3600">
                <a:solidFill>
                  <a:schemeClr val="tx1"/>
                </a:solidFill>
                <a:latin typeface="Times New Roman" pitchFamily="18" charset="0"/>
              </a:defRPr>
            </a:lvl8pPr>
            <a:lvl9pPr marL="3886200" indent="-228600" eaLnBrk="0" fontAlgn="base" hangingPunct="0">
              <a:spcBef>
                <a:spcPct val="0"/>
              </a:spcBef>
              <a:spcAft>
                <a:spcPct val="0"/>
              </a:spcAft>
              <a:defRPr sz="3600">
                <a:solidFill>
                  <a:schemeClr val="tx1"/>
                </a:solidFill>
                <a:latin typeface="Times New Roman" pitchFamily="18" charset="0"/>
              </a:defRPr>
            </a:lvl9pPr>
          </a:lstStyle>
          <a:p>
            <a:pPr eaLnBrk="1" hangingPunct="1"/>
            <a:fld id="{F357BD60-C792-4EA2-80BD-B49F9979E5EE}" type="slidenum">
              <a:rPr lang="en-US" sz="1200" smtClean="0"/>
              <a:pPr eaLnBrk="1" hangingPunct="1"/>
              <a:t>17</a:t>
            </a:fld>
            <a:endParaRPr lang="en-US" sz="1200"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6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716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3600">
                <a:solidFill>
                  <a:schemeClr val="tx1"/>
                </a:solidFill>
                <a:latin typeface="Times New Roman" pitchFamily="18" charset="0"/>
              </a:defRPr>
            </a:lvl1pPr>
            <a:lvl2pPr marL="742950" indent="-285750" eaLnBrk="0" hangingPunct="0">
              <a:defRPr sz="3600">
                <a:solidFill>
                  <a:schemeClr val="tx1"/>
                </a:solidFill>
                <a:latin typeface="Times New Roman" pitchFamily="18" charset="0"/>
              </a:defRPr>
            </a:lvl2pPr>
            <a:lvl3pPr marL="1143000" indent="-228600" eaLnBrk="0" hangingPunct="0">
              <a:defRPr sz="3600">
                <a:solidFill>
                  <a:schemeClr val="tx1"/>
                </a:solidFill>
                <a:latin typeface="Times New Roman" pitchFamily="18" charset="0"/>
              </a:defRPr>
            </a:lvl3pPr>
            <a:lvl4pPr marL="1600200" indent="-228600" eaLnBrk="0" hangingPunct="0">
              <a:defRPr sz="3600">
                <a:solidFill>
                  <a:schemeClr val="tx1"/>
                </a:solidFill>
                <a:latin typeface="Times New Roman" pitchFamily="18" charset="0"/>
              </a:defRPr>
            </a:lvl4pPr>
            <a:lvl5pPr marL="2057400" indent="-228600" eaLnBrk="0" hangingPunct="0">
              <a:defRPr sz="3600">
                <a:solidFill>
                  <a:schemeClr val="tx1"/>
                </a:solidFill>
                <a:latin typeface="Times New Roman" pitchFamily="18" charset="0"/>
              </a:defRPr>
            </a:lvl5pPr>
            <a:lvl6pPr marL="2514600" indent="-228600" eaLnBrk="0" fontAlgn="base" hangingPunct="0">
              <a:spcBef>
                <a:spcPct val="0"/>
              </a:spcBef>
              <a:spcAft>
                <a:spcPct val="0"/>
              </a:spcAft>
              <a:defRPr sz="3600">
                <a:solidFill>
                  <a:schemeClr val="tx1"/>
                </a:solidFill>
                <a:latin typeface="Times New Roman" pitchFamily="18" charset="0"/>
              </a:defRPr>
            </a:lvl6pPr>
            <a:lvl7pPr marL="2971800" indent="-228600" eaLnBrk="0" fontAlgn="base" hangingPunct="0">
              <a:spcBef>
                <a:spcPct val="0"/>
              </a:spcBef>
              <a:spcAft>
                <a:spcPct val="0"/>
              </a:spcAft>
              <a:defRPr sz="3600">
                <a:solidFill>
                  <a:schemeClr val="tx1"/>
                </a:solidFill>
                <a:latin typeface="Times New Roman" pitchFamily="18" charset="0"/>
              </a:defRPr>
            </a:lvl7pPr>
            <a:lvl8pPr marL="3429000" indent="-228600" eaLnBrk="0" fontAlgn="base" hangingPunct="0">
              <a:spcBef>
                <a:spcPct val="0"/>
              </a:spcBef>
              <a:spcAft>
                <a:spcPct val="0"/>
              </a:spcAft>
              <a:defRPr sz="3600">
                <a:solidFill>
                  <a:schemeClr val="tx1"/>
                </a:solidFill>
                <a:latin typeface="Times New Roman" pitchFamily="18" charset="0"/>
              </a:defRPr>
            </a:lvl8pPr>
            <a:lvl9pPr marL="3886200" indent="-228600" eaLnBrk="0" fontAlgn="base" hangingPunct="0">
              <a:spcBef>
                <a:spcPct val="0"/>
              </a:spcBef>
              <a:spcAft>
                <a:spcPct val="0"/>
              </a:spcAft>
              <a:defRPr sz="3600">
                <a:solidFill>
                  <a:schemeClr val="tx1"/>
                </a:solidFill>
                <a:latin typeface="Times New Roman" pitchFamily="18" charset="0"/>
              </a:defRPr>
            </a:lvl9pPr>
          </a:lstStyle>
          <a:p>
            <a:pPr eaLnBrk="1" hangingPunct="1"/>
            <a:fld id="{44D969C6-AA99-492E-A315-EF6A10292ED4}" type="slidenum">
              <a:rPr lang="en-US" sz="1200" smtClean="0"/>
              <a:pPr eaLnBrk="1" hangingPunct="1"/>
              <a:t>18</a:t>
            </a:fld>
            <a:endParaRPr lang="en-US" sz="1200"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27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727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3600">
                <a:solidFill>
                  <a:schemeClr val="tx1"/>
                </a:solidFill>
                <a:latin typeface="Times New Roman" pitchFamily="18" charset="0"/>
              </a:defRPr>
            </a:lvl1pPr>
            <a:lvl2pPr marL="742950" indent="-285750" eaLnBrk="0" hangingPunct="0">
              <a:defRPr sz="3600">
                <a:solidFill>
                  <a:schemeClr val="tx1"/>
                </a:solidFill>
                <a:latin typeface="Times New Roman" pitchFamily="18" charset="0"/>
              </a:defRPr>
            </a:lvl2pPr>
            <a:lvl3pPr marL="1143000" indent="-228600" eaLnBrk="0" hangingPunct="0">
              <a:defRPr sz="3600">
                <a:solidFill>
                  <a:schemeClr val="tx1"/>
                </a:solidFill>
                <a:latin typeface="Times New Roman" pitchFamily="18" charset="0"/>
              </a:defRPr>
            </a:lvl3pPr>
            <a:lvl4pPr marL="1600200" indent="-228600" eaLnBrk="0" hangingPunct="0">
              <a:defRPr sz="3600">
                <a:solidFill>
                  <a:schemeClr val="tx1"/>
                </a:solidFill>
                <a:latin typeface="Times New Roman" pitchFamily="18" charset="0"/>
              </a:defRPr>
            </a:lvl4pPr>
            <a:lvl5pPr marL="2057400" indent="-228600" eaLnBrk="0" hangingPunct="0">
              <a:defRPr sz="3600">
                <a:solidFill>
                  <a:schemeClr val="tx1"/>
                </a:solidFill>
                <a:latin typeface="Times New Roman" pitchFamily="18" charset="0"/>
              </a:defRPr>
            </a:lvl5pPr>
            <a:lvl6pPr marL="2514600" indent="-228600" eaLnBrk="0" fontAlgn="base" hangingPunct="0">
              <a:spcBef>
                <a:spcPct val="0"/>
              </a:spcBef>
              <a:spcAft>
                <a:spcPct val="0"/>
              </a:spcAft>
              <a:defRPr sz="3600">
                <a:solidFill>
                  <a:schemeClr val="tx1"/>
                </a:solidFill>
                <a:latin typeface="Times New Roman" pitchFamily="18" charset="0"/>
              </a:defRPr>
            </a:lvl6pPr>
            <a:lvl7pPr marL="2971800" indent="-228600" eaLnBrk="0" fontAlgn="base" hangingPunct="0">
              <a:spcBef>
                <a:spcPct val="0"/>
              </a:spcBef>
              <a:spcAft>
                <a:spcPct val="0"/>
              </a:spcAft>
              <a:defRPr sz="3600">
                <a:solidFill>
                  <a:schemeClr val="tx1"/>
                </a:solidFill>
                <a:latin typeface="Times New Roman" pitchFamily="18" charset="0"/>
              </a:defRPr>
            </a:lvl7pPr>
            <a:lvl8pPr marL="3429000" indent="-228600" eaLnBrk="0" fontAlgn="base" hangingPunct="0">
              <a:spcBef>
                <a:spcPct val="0"/>
              </a:spcBef>
              <a:spcAft>
                <a:spcPct val="0"/>
              </a:spcAft>
              <a:defRPr sz="3600">
                <a:solidFill>
                  <a:schemeClr val="tx1"/>
                </a:solidFill>
                <a:latin typeface="Times New Roman" pitchFamily="18" charset="0"/>
              </a:defRPr>
            </a:lvl8pPr>
            <a:lvl9pPr marL="3886200" indent="-228600" eaLnBrk="0" fontAlgn="base" hangingPunct="0">
              <a:spcBef>
                <a:spcPct val="0"/>
              </a:spcBef>
              <a:spcAft>
                <a:spcPct val="0"/>
              </a:spcAft>
              <a:defRPr sz="3600">
                <a:solidFill>
                  <a:schemeClr val="tx1"/>
                </a:solidFill>
                <a:latin typeface="Times New Roman" pitchFamily="18" charset="0"/>
              </a:defRPr>
            </a:lvl9pPr>
          </a:lstStyle>
          <a:p>
            <a:pPr eaLnBrk="1" hangingPunct="1"/>
            <a:fld id="{15A15015-75C8-4F6F-AE68-1E5046CECB79}" type="slidenum">
              <a:rPr lang="en-US" sz="1200" smtClean="0"/>
              <a:pPr eaLnBrk="1" hangingPunct="1"/>
              <a:t>19</a:t>
            </a:fld>
            <a:endParaRPr lang="en-US" sz="120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3600">
                <a:solidFill>
                  <a:schemeClr val="tx1"/>
                </a:solidFill>
                <a:latin typeface="Times New Roman" pitchFamily="18" charset="0"/>
              </a:defRPr>
            </a:lvl1pPr>
            <a:lvl2pPr marL="742950" indent="-285750" eaLnBrk="0" hangingPunct="0">
              <a:defRPr sz="3600">
                <a:solidFill>
                  <a:schemeClr val="tx1"/>
                </a:solidFill>
                <a:latin typeface="Times New Roman" pitchFamily="18" charset="0"/>
              </a:defRPr>
            </a:lvl2pPr>
            <a:lvl3pPr marL="1143000" indent="-228600" eaLnBrk="0" hangingPunct="0">
              <a:defRPr sz="3600">
                <a:solidFill>
                  <a:schemeClr val="tx1"/>
                </a:solidFill>
                <a:latin typeface="Times New Roman" pitchFamily="18" charset="0"/>
              </a:defRPr>
            </a:lvl3pPr>
            <a:lvl4pPr marL="1600200" indent="-228600" eaLnBrk="0" hangingPunct="0">
              <a:defRPr sz="3600">
                <a:solidFill>
                  <a:schemeClr val="tx1"/>
                </a:solidFill>
                <a:latin typeface="Times New Roman" pitchFamily="18" charset="0"/>
              </a:defRPr>
            </a:lvl4pPr>
            <a:lvl5pPr marL="2057400" indent="-228600" eaLnBrk="0" hangingPunct="0">
              <a:defRPr sz="3600">
                <a:solidFill>
                  <a:schemeClr val="tx1"/>
                </a:solidFill>
                <a:latin typeface="Times New Roman" pitchFamily="18" charset="0"/>
              </a:defRPr>
            </a:lvl5pPr>
            <a:lvl6pPr marL="2514600" indent="-228600" eaLnBrk="0" fontAlgn="base" hangingPunct="0">
              <a:spcBef>
                <a:spcPct val="0"/>
              </a:spcBef>
              <a:spcAft>
                <a:spcPct val="0"/>
              </a:spcAft>
              <a:defRPr sz="3600">
                <a:solidFill>
                  <a:schemeClr val="tx1"/>
                </a:solidFill>
                <a:latin typeface="Times New Roman" pitchFamily="18" charset="0"/>
              </a:defRPr>
            </a:lvl6pPr>
            <a:lvl7pPr marL="2971800" indent="-228600" eaLnBrk="0" fontAlgn="base" hangingPunct="0">
              <a:spcBef>
                <a:spcPct val="0"/>
              </a:spcBef>
              <a:spcAft>
                <a:spcPct val="0"/>
              </a:spcAft>
              <a:defRPr sz="3600">
                <a:solidFill>
                  <a:schemeClr val="tx1"/>
                </a:solidFill>
                <a:latin typeface="Times New Roman" pitchFamily="18" charset="0"/>
              </a:defRPr>
            </a:lvl7pPr>
            <a:lvl8pPr marL="3429000" indent="-228600" eaLnBrk="0" fontAlgn="base" hangingPunct="0">
              <a:spcBef>
                <a:spcPct val="0"/>
              </a:spcBef>
              <a:spcAft>
                <a:spcPct val="0"/>
              </a:spcAft>
              <a:defRPr sz="3600">
                <a:solidFill>
                  <a:schemeClr val="tx1"/>
                </a:solidFill>
                <a:latin typeface="Times New Roman" pitchFamily="18" charset="0"/>
              </a:defRPr>
            </a:lvl8pPr>
            <a:lvl9pPr marL="3886200" indent="-228600" eaLnBrk="0" fontAlgn="base" hangingPunct="0">
              <a:spcBef>
                <a:spcPct val="0"/>
              </a:spcBef>
              <a:spcAft>
                <a:spcPct val="0"/>
              </a:spcAft>
              <a:defRPr sz="3600">
                <a:solidFill>
                  <a:schemeClr val="tx1"/>
                </a:solidFill>
                <a:latin typeface="Times New Roman" pitchFamily="18" charset="0"/>
              </a:defRPr>
            </a:lvl9pPr>
          </a:lstStyle>
          <a:p>
            <a:pPr eaLnBrk="1" hangingPunct="1"/>
            <a:fld id="{FC5577DA-4CEC-4DD8-AB10-1F9EFBE5688C}" type="slidenum">
              <a:rPr lang="en-US" sz="1200" smtClean="0"/>
              <a:pPr eaLnBrk="1" hangingPunct="1"/>
              <a:t>2</a:t>
            </a:fld>
            <a:endParaRPr lang="en-US" sz="1200" smtClean="0"/>
          </a:p>
        </p:txBody>
      </p:sp>
      <p:sp>
        <p:nvSpPr>
          <p:cNvPr id="5529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530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37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737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3600">
                <a:solidFill>
                  <a:schemeClr val="tx1"/>
                </a:solidFill>
                <a:latin typeface="Times New Roman" pitchFamily="18" charset="0"/>
              </a:defRPr>
            </a:lvl1pPr>
            <a:lvl2pPr marL="742950" indent="-285750" eaLnBrk="0" hangingPunct="0">
              <a:defRPr sz="3600">
                <a:solidFill>
                  <a:schemeClr val="tx1"/>
                </a:solidFill>
                <a:latin typeface="Times New Roman" pitchFamily="18" charset="0"/>
              </a:defRPr>
            </a:lvl2pPr>
            <a:lvl3pPr marL="1143000" indent="-228600" eaLnBrk="0" hangingPunct="0">
              <a:defRPr sz="3600">
                <a:solidFill>
                  <a:schemeClr val="tx1"/>
                </a:solidFill>
                <a:latin typeface="Times New Roman" pitchFamily="18" charset="0"/>
              </a:defRPr>
            </a:lvl3pPr>
            <a:lvl4pPr marL="1600200" indent="-228600" eaLnBrk="0" hangingPunct="0">
              <a:defRPr sz="3600">
                <a:solidFill>
                  <a:schemeClr val="tx1"/>
                </a:solidFill>
                <a:latin typeface="Times New Roman" pitchFamily="18" charset="0"/>
              </a:defRPr>
            </a:lvl4pPr>
            <a:lvl5pPr marL="2057400" indent="-228600" eaLnBrk="0" hangingPunct="0">
              <a:defRPr sz="3600">
                <a:solidFill>
                  <a:schemeClr val="tx1"/>
                </a:solidFill>
                <a:latin typeface="Times New Roman" pitchFamily="18" charset="0"/>
              </a:defRPr>
            </a:lvl5pPr>
            <a:lvl6pPr marL="2514600" indent="-228600" eaLnBrk="0" fontAlgn="base" hangingPunct="0">
              <a:spcBef>
                <a:spcPct val="0"/>
              </a:spcBef>
              <a:spcAft>
                <a:spcPct val="0"/>
              </a:spcAft>
              <a:defRPr sz="3600">
                <a:solidFill>
                  <a:schemeClr val="tx1"/>
                </a:solidFill>
                <a:latin typeface="Times New Roman" pitchFamily="18" charset="0"/>
              </a:defRPr>
            </a:lvl6pPr>
            <a:lvl7pPr marL="2971800" indent="-228600" eaLnBrk="0" fontAlgn="base" hangingPunct="0">
              <a:spcBef>
                <a:spcPct val="0"/>
              </a:spcBef>
              <a:spcAft>
                <a:spcPct val="0"/>
              </a:spcAft>
              <a:defRPr sz="3600">
                <a:solidFill>
                  <a:schemeClr val="tx1"/>
                </a:solidFill>
                <a:latin typeface="Times New Roman" pitchFamily="18" charset="0"/>
              </a:defRPr>
            </a:lvl7pPr>
            <a:lvl8pPr marL="3429000" indent="-228600" eaLnBrk="0" fontAlgn="base" hangingPunct="0">
              <a:spcBef>
                <a:spcPct val="0"/>
              </a:spcBef>
              <a:spcAft>
                <a:spcPct val="0"/>
              </a:spcAft>
              <a:defRPr sz="3600">
                <a:solidFill>
                  <a:schemeClr val="tx1"/>
                </a:solidFill>
                <a:latin typeface="Times New Roman" pitchFamily="18" charset="0"/>
              </a:defRPr>
            </a:lvl8pPr>
            <a:lvl9pPr marL="3886200" indent="-228600" eaLnBrk="0" fontAlgn="base" hangingPunct="0">
              <a:spcBef>
                <a:spcPct val="0"/>
              </a:spcBef>
              <a:spcAft>
                <a:spcPct val="0"/>
              </a:spcAft>
              <a:defRPr sz="3600">
                <a:solidFill>
                  <a:schemeClr val="tx1"/>
                </a:solidFill>
                <a:latin typeface="Times New Roman" pitchFamily="18" charset="0"/>
              </a:defRPr>
            </a:lvl9pPr>
          </a:lstStyle>
          <a:p>
            <a:pPr eaLnBrk="1" hangingPunct="1"/>
            <a:fld id="{AB9643CB-C921-488F-9DFC-103502BFEF65}" type="slidenum">
              <a:rPr lang="en-US" sz="1200" smtClean="0"/>
              <a:pPr eaLnBrk="1" hangingPunct="1"/>
              <a:t>20</a:t>
            </a:fld>
            <a:endParaRPr lang="en-US" sz="1200"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747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3600">
                <a:solidFill>
                  <a:schemeClr val="tx1"/>
                </a:solidFill>
                <a:latin typeface="Times New Roman" pitchFamily="18" charset="0"/>
              </a:defRPr>
            </a:lvl1pPr>
            <a:lvl2pPr marL="742950" indent="-285750" eaLnBrk="0" hangingPunct="0">
              <a:defRPr sz="3600">
                <a:solidFill>
                  <a:schemeClr val="tx1"/>
                </a:solidFill>
                <a:latin typeface="Times New Roman" pitchFamily="18" charset="0"/>
              </a:defRPr>
            </a:lvl2pPr>
            <a:lvl3pPr marL="1143000" indent="-228600" eaLnBrk="0" hangingPunct="0">
              <a:defRPr sz="3600">
                <a:solidFill>
                  <a:schemeClr val="tx1"/>
                </a:solidFill>
                <a:latin typeface="Times New Roman" pitchFamily="18" charset="0"/>
              </a:defRPr>
            </a:lvl3pPr>
            <a:lvl4pPr marL="1600200" indent="-228600" eaLnBrk="0" hangingPunct="0">
              <a:defRPr sz="3600">
                <a:solidFill>
                  <a:schemeClr val="tx1"/>
                </a:solidFill>
                <a:latin typeface="Times New Roman" pitchFamily="18" charset="0"/>
              </a:defRPr>
            </a:lvl4pPr>
            <a:lvl5pPr marL="2057400" indent="-228600" eaLnBrk="0" hangingPunct="0">
              <a:defRPr sz="3600">
                <a:solidFill>
                  <a:schemeClr val="tx1"/>
                </a:solidFill>
                <a:latin typeface="Times New Roman" pitchFamily="18" charset="0"/>
              </a:defRPr>
            </a:lvl5pPr>
            <a:lvl6pPr marL="2514600" indent="-228600" eaLnBrk="0" fontAlgn="base" hangingPunct="0">
              <a:spcBef>
                <a:spcPct val="0"/>
              </a:spcBef>
              <a:spcAft>
                <a:spcPct val="0"/>
              </a:spcAft>
              <a:defRPr sz="3600">
                <a:solidFill>
                  <a:schemeClr val="tx1"/>
                </a:solidFill>
                <a:latin typeface="Times New Roman" pitchFamily="18" charset="0"/>
              </a:defRPr>
            </a:lvl6pPr>
            <a:lvl7pPr marL="2971800" indent="-228600" eaLnBrk="0" fontAlgn="base" hangingPunct="0">
              <a:spcBef>
                <a:spcPct val="0"/>
              </a:spcBef>
              <a:spcAft>
                <a:spcPct val="0"/>
              </a:spcAft>
              <a:defRPr sz="3600">
                <a:solidFill>
                  <a:schemeClr val="tx1"/>
                </a:solidFill>
                <a:latin typeface="Times New Roman" pitchFamily="18" charset="0"/>
              </a:defRPr>
            </a:lvl7pPr>
            <a:lvl8pPr marL="3429000" indent="-228600" eaLnBrk="0" fontAlgn="base" hangingPunct="0">
              <a:spcBef>
                <a:spcPct val="0"/>
              </a:spcBef>
              <a:spcAft>
                <a:spcPct val="0"/>
              </a:spcAft>
              <a:defRPr sz="3600">
                <a:solidFill>
                  <a:schemeClr val="tx1"/>
                </a:solidFill>
                <a:latin typeface="Times New Roman" pitchFamily="18" charset="0"/>
              </a:defRPr>
            </a:lvl8pPr>
            <a:lvl9pPr marL="3886200" indent="-228600" eaLnBrk="0" fontAlgn="base" hangingPunct="0">
              <a:spcBef>
                <a:spcPct val="0"/>
              </a:spcBef>
              <a:spcAft>
                <a:spcPct val="0"/>
              </a:spcAft>
              <a:defRPr sz="3600">
                <a:solidFill>
                  <a:schemeClr val="tx1"/>
                </a:solidFill>
                <a:latin typeface="Times New Roman" pitchFamily="18" charset="0"/>
              </a:defRPr>
            </a:lvl9pPr>
          </a:lstStyle>
          <a:p>
            <a:pPr eaLnBrk="1" hangingPunct="1"/>
            <a:fld id="{A3EECB19-18C1-44A9-88A6-3322F2DB743A}" type="slidenum">
              <a:rPr lang="en-US" sz="1200" smtClean="0"/>
              <a:pPr eaLnBrk="1" hangingPunct="1"/>
              <a:t>21</a:t>
            </a:fld>
            <a:endParaRPr lang="en-US" sz="1200"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57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757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3600">
                <a:solidFill>
                  <a:schemeClr val="tx1"/>
                </a:solidFill>
                <a:latin typeface="Times New Roman" pitchFamily="18" charset="0"/>
              </a:defRPr>
            </a:lvl1pPr>
            <a:lvl2pPr marL="742950" indent="-285750" eaLnBrk="0" hangingPunct="0">
              <a:defRPr sz="3600">
                <a:solidFill>
                  <a:schemeClr val="tx1"/>
                </a:solidFill>
                <a:latin typeface="Times New Roman" pitchFamily="18" charset="0"/>
              </a:defRPr>
            </a:lvl2pPr>
            <a:lvl3pPr marL="1143000" indent="-228600" eaLnBrk="0" hangingPunct="0">
              <a:defRPr sz="3600">
                <a:solidFill>
                  <a:schemeClr val="tx1"/>
                </a:solidFill>
                <a:latin typeface="Times New Roman" pitchFamily="18" charset="0"/>
              </a:defRPr>
            </a:lvl3pPr>
            <a:lvl4pPr marL="1600200" indent="-228600" eaLnBrk="0" hangingPunct="0">
              <a:defRPr sz="3600">
                <a:solidFill>
                  <a:schemeClr val="tx1"/>
                </a:solidFill>
                <a:latin typeface="Times New Roman" pitchFamily="18" charset="0"/>
              </a:defRPr>
            </a:lvl4pPr>
            <a:lvl5pPr marL="2057400" indent="-228600" eaLnBrk="0" hangingPunct="0">
              <a:defRPr sz="3600">
                <a:solidFill>
                  <a:schemeClr val="tx1"/>
                </a:solidFill>
                <a:latin typeface="Times New Roman" pitchFamily="18" charset="0"/>
              </a:defRPr>
            </a:lvl5pPr>
            <a:lvl6pPr marL="2514600" indent="-228600" eaLnBrk="0" fontAlgn="base" hangingPunct="0">
              <a:spcBef>
                <a:spcPct val="0"/>
              </a:spcBef>
              <a:spcAft>
                <a:spcPct val="0"/>
              </a:spcAft>
              <a:defRPr sz="3600">
                <a:solidFill>
                  <a:schemeClr val="tx1"/>
                </a:solidFill>
                <a:latin typeface="Times New Roman" pitchFamily="18" charset="0"/>
              </a:defRPr>
            </a:lvl6pPr>
            <a:lvl7pPr marL="2971800" indent="-228600" eaLnBrk="0" fontAlgn="base" hangingPunct="0">
              <a:spcBef>
                <a:spcPct val="0"/>
              </a:spcBef>
              <a:spcAft>
                <a:spcPct val="0"/>
              </a:spcAft>
              <a:defRPr sz="3600">
                <a:solidFill>
                  <a:schemeClr val="tx1"/>
                </a:solidFill>
                <a:latin typeface="Times New Roman" pitchFamily="18" charset="0"/>
              </a:defRPr>
            </a:lvl7pPr>
            <a:lvl8pPr marL="3429000" indent="-228600" eaLnBrk="0" fontAlgn="base" hangingPunct="0">
              <a:spcBef>
                <a:spcPct val="0"/>
              </a:spcBef>
              <a:spcAft>
                <a:spcPct val="0"/>
              </a:spcAft>
              <a:defRPr sz="3600">
                <a:solidFill>
                  <a:schemeClr val="tx1"/>
                </a:solidFill>
                <a:latin typeface="Times New Roman" pitchFamily="18" charset="0"/>
              </a:defRPr>
            </a:lvl8pPr>
            <a:lvl9pPr marL="3886200" indent="-228600" eaLnBrk="0" fontAlgn="base" hangingPunct="0">
              <a:spcBef>
                <a:spcPct val="0"/>
              </a:spcBef>
              <a:spcAft>
                <a:spcPct val="0"/>
              </a:spcAft>
              <a:defRPr sz="3600">
                <a:solidFill>
                  <a:schemeClr val="tx1"/>
                </a:solidFill>
                <a:latin typeface="Times New Roman" pitchFamily="18" charset="0"/>
              </a:defRPr>
            </a:lvl9pPr>
          </a:lstStyle>
          <a:p>
            <a:pPr eaLnBrk="1" hangingPunct="1"/>
            <a:fld id="{F8360A3D-47CC-49CB-B761-03476521DF5B}" type="slidenum">
              <a:rPr lang="en-US" sz="1200" smtClean="0"/>
              <a:pPr eaLnBrk="1" hangingPunct="1"/>
              <a:t>22</a:t>
            </a:fld>
            <a:endParaRPr lang="en-US" sz="1200"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68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768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3600">
                <a:solidFill>
                  <a:schemeClr val="tx1"/>
                </a:solidFill>
                <a:latin typeface="Times New Roman" pitchFamily="18" charset="0"/>
              </a:defRPr>
            </a:lvl1pPr>
            <a:lvl2pPr marL="742950" indent="-285750" eaLnBrk="0" hangingPunct="0">
              <a:defRPr sz="3600">
                <a:solidFill>
                  <a:schemeClr val="tx1"/>
                </a:solidFill>
                <a:latin typeface="Times New Roman" pitchFamily="18" charset="0"/>
              </a:defRPr>
            </a:lvl2pPr>
            <a:lvl3pPr marL="1143000" indent="-228600" eaLnBrk="0" hangingPunct="0">
              <a:defRPr sz="3600">
                <a:solidFill>
                  <a:schemeClr val="tx1"/>
                </a:solidFill>
                <a:latin typeface="Times New Roman" pitchFamily="18" charset="0"/>
              </a:defRPr>
            </a:lvl3pPr>
            <a:lvl4pPr marL="1600200" indent="-228600" eaLnBrk="0" hangingPunct="0">
              <a:defRPr sz="3600">
                <a:solidFill>
                  <a:schemeClr val="tx1"/>
                </a:solidFill>
                <a:latin typeface="Times New Roman" pitchFamily="18" charset="0"/>
              </a:defRPr>
            </a:lvl4pPr>
            <a:lvl5pPr marL="2057400" indent="-228600" eaLnBrk="0" hangingPunct="0">
              <a:defRPr sz="3600">
                <a:solidFill>
                  <a:schemeClr val="tx1"/>
                </a:solidFill>
                <a:latin typeface="Times New Roman" pitchFamily="18" charset="0"/>
              </a:defRPr>
            </a:lvl5pPr>
            <a:lvl6pPr marL="2514600" indent="-228600" eaLnBrk="0" fontAlgn="base" hangingPunct="0">
              <a:spcBef>
                <a:spcPct val="0"/>
              </a:spcBef>
              <a:spcAft>
                <a:spcPct val="0"/>
              </a:spcAft>
              <a:defRPr sz="3600">
                <a:solidFill>
                  <a:schemeClr val="tx1"/>
                </a:solidFill>
                <a:latin typeface="Times New Roman" pitchFamily="18" charset="0"/>
              </a:defRPr>
            </a:lvl6pPr>
            <a:lvl7pPr marL="2971800" indent="-228600" eaLnBrk="0" fontAlgn="base" hangingPunct="0">
              <a:spcBef>
                <a:spcPct val="0"/>
              </a:spcBef>
              <a:spcAft>
                <a:spcPct val="0"/>
              </a:spcAft>
              <a:defRPr sz="3600">
                <a:solidFill>
                  <a:schemeClr val="tx1"/>
                </a:solidFill>
                <a:latin typeface="Times New Roman" pitchFamily="18" charset="0"/>
              </a:defRPr>
            </a:lvl7pPr>
            <a:lvl8pPr marL="3429000" indent="-228600" eaLnBrk="0" fontAlgn="base" hangingPunct="0">
              <a:spcBef>
                <a:spcPct val="0"/>
              </a:spcBef>
              <a:spcAft>
                <a:spcPct val="0"/>
              </a:spcAft>
              <a:defRPr sz="3600">
                <a:solidFill>
                  <a:schemeClr val="tx1"/>
                </a:solidFill>
                <a:latin typeface="Times New Roman" pitchFamily="18" charset="0"/>
              </a:defRPr>
            </a:lvl8pPr>
            <a:lvl9pPr marL="3886200" indent="-228600" eaLnBrk="0" fontAlgn="base" hangingPunct="0">
              <a:spcBef>
                <a:spcPct val="0"/>
              </a:spcBef>
              <a:spcAft>
                <a:spcPct val="0"/>
              </a:spcAft>
              <a:defRPr sz="3600">
                <a:solidFill>
                  <a:schemeClr val="tx1"/>
                </a:solidFill>
                <a:latin typeface="Times New Roman" pitchFamily="18" charset="0"/>
              </a:defRPr>
            </a:lvl9pPr>
          </a:lstStyle>
          <a:p>
            <a:pPr eaLnBrk="1" hangingPunct="1"/>
            <a:fld id="{289E0D23-C553-4567-AA05-A5BE8436E91C}" type="slidenum">
              <a:rPr lang="en-US" sz="1200" smtClean="0"/>
              <a:pPr eaLnBrk="1" hangingPunct="1"/>
              <a:t>23</a:t>
            </a:fld>
            <a:endParaRPr lang="en-US" sz="1200"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78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778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3600">
                <a:solidFill>
                  <a:schemeClr val="tx1"/>
                </a:solidFill>
                <a:latin typeface="Times New Roman" pitchFamily="18" charset="0"/>
              </a:defRPr>
            </a:lvl1pPr>
            <a:lvl2pPr marL="742950" indent="-285750" eaLnBrk="0" hangingPunct="0">
              <a:defRPr sz="3600">
                <a:solidFill>
                  <a:schemeClr val="tx1"/>
                </a:solidFill>
                <a:latin typeface="Times New Roman" pitchFamily="18" charset="0"/>
              </a:defRPr>
            </a:lvl2pPr>
            <a:lvl3pPr marL="1143000" indent="-228600" eaLnBrk="0" hangingPunct="0">
              <a:defRPr sz="3600">
                <a:solidFill>
                  <a:schemeClr val="tx1"/>
                </a:solidFill>
                <a:latin typeface="Times New Roman" pitchFamily="18" charset="0"/>
              </a:defRPr>
            </a:lvl3pPr>
            <a:lvl4pPr marL="1600200" indent="-228600" eaLnBrk="0" hangingPunct="0">
              <a:defRPr sz="3600">
                <a:solidFill>
                  <a:schemeClr val="tx1"/>
                </a:solidFill>
                <a:latin typeface="Times New Roman" pitchFamily="18" charset="0"/>
              </a:defRPr>
            </a:lvl4pPr>
            <a:lvl5pPr marL="2057400" indent="-228600" eaLnBrk="0" hangingPunct="0">
              <a:defRPr sz="3600">
                <a:solidFill>
                  <a:schemeClr val="tx1"/>
                </a:solidFill>
                <a:latin typeface="Times New Roman" pitchFamily="18" charset="0"/>
              </a:defRPr>
            </a:lvl5pPr>
            <a:lvl6pPr marL="2514600" indent="-228600" eaLnBrk="0" fontAlgn="base" hangingPunct="0">
              <a:spcBef>
                <a:spcPct val="0"/>
              </a:spcBef>
              <a:spcAft>
                <a:spcPct val="0"/>
              </a:spcAft>
              <a:defRPr sz="3600">
                <a:solidFill>
                  <a:schemeClr val="tx1"/>
                </a:solidFill>
                <a:latin typeface="Times New Roman" pitchFamily="18" charset="0"/>
              </a:defRPr>
            </a:lvl6pPr>
            <a:lvl7pPr marL="2971800" indent="-228600" eaLnBrk="0" fontAlgn="base" hangingPunct="0">
              <a:spcBef>
                <a:spcPct val="0"/>
              </a:spcBef>
              <a:spcAft>
                <a:spcPct val="0"/>
              </a:spcAft>
              <a:defRPr sz="3600">
                <a:solidFill>
                  <a:schemeClr val="tx1"/>
                </a:solidFill>
                <a:latin typeface="Times New Roman" pitchFamily="18" charset="0"/>
              </a:defRPr>
            </a:lvl7pPr>
            <a:lvl8pPr marL="3429000" indent="-228600" eaLnBrk="0" fontAlgn="base" hangingPunct="0">
              <a:spcBef>
                <a:spcPct val="0"/>
              </a:spcBef>
              <a:spcAft>
                <a:spcPct val="0"/>
              </a:spcAft>
              <a:defRPr sz="3600">
                <a:solidFill>
                  <a:schemeClr val="tx1"/>
                </a:solidFill>
                <a:latin typeface="Times New Roman" pitchFamily="18" charset="0"/>
              </a:defRPr>
            </a:lvl8pPr>
            <a:lvl9pPr marL="3886200" indent="-228600" eaLnBrk="0" fontAlgn="base" hangingPunct="0">
              <a:spcBef>
                <a:spcPct val="0"/>
              </a:spcBef>
              <a:spcAft>
                <a:spcPct val="0"/>
              </a:spcAft>
              <a:defRPr sz="3600">
                <a:solidFill>
                  <a:schemeClr val="tx1"/>
                </a:solidFill>
                <a:latin typeface="Times New Roman" pitchFamily="18" charset="0"/>
              </a:defRPr>
            </a:lvl9pPr>
          </a:lstStyle>
          <a:p>
            <a:pPr eaLnBrk="1" hangingPunct="1"/>
            <a:fld id="{E41B19DC-C175-47AA-9174-EA51BD40D2A5}" type="slidenum">
              <a:rPr lang="en-US" sz="1200" smtClean="0"/>
              <a:pPr eaLnBrk="1" hangingPunct="1"/>
              <a:t>24</a:t>
            </a:fld>
            <a:endParaRPr lang="en-US" sz="1200"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88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788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3600">
                <a:solidFill>
                  <a:schemeClr val="tx1"/>
                </a:solidFill>
                <a:latin typeface="Times New Roman" pitchFamily="18" charset="0"/>
              </a:defRPr>
            </a:lvl1pPr>
            <a:lvl2pPr marL="742950" indent="-285750" eaLnBrk="0" hangingPunct="0">
              <a:defRPr sz="3600">
                <a:solidFill>
                  <a:schemeClr val="tx1"/>
                </a:solidFill>
                <a:latin typeface="Times New Roman" pitchFamily="18" charset="0"/>
              </a:defRPr>
            </a:lvl2pPr>
            <a:lvl3pPr marL="1143000" indent="-228600" eaLnBrk="0" hangingPunct="0">
              <a:defRPr sz="3600">
                <a:solidFill>
                  <a:schemeClr val="tx1"/>
                </a:solidFill>
                <a:latin typeface="Times New Roman" pitchFamily="18" charset="0"/>
              </a:defRPr>
            </a:lvl3pPr>
            <a:lvl4pPr marL="1600200" indent="-228600" eaLnBrk="0" hangingPunct="0">
              <a:defRPr sz="3600">
                <a:solidFill>
                  <a:schemeClr val="tx1"/>
                </a:solidFill>
                <a:latin typeface="Times New Roman" pitchFamily="18" charset="0"/>
              </a:defRPr>
            </a:lvl4pPr>
            <a:lvl5pPr marL="2057400" indent="-228600" eaLnBrk="0" hangingPunct="0">
              <a:defRPr sz="3600">
                <a:solidFill>
                  <a:schemeClr val="tx1"/>
                </a:solidFill>
                <a:latin typeface="Times New Roman" pitchFamily="18" charset="0"/>
              </a:defRPr>
            </a:lvl5pPr>
            <a:lvl6pPr marL="2514600" indent="-228600" eaLnBrk="0" fontAlgn="base" hangingPunct="0">
              <a:spcBef>
                <a:spcPct val="0"/>
              </a:spcBef>
              <a:spcAft>
                <a:spcPct val="0"/>
              </a:spcAft>
              <a:defRPr sz="3600">
                <a:solidFill>
                  <a:schemeClr val="tx1"/>
                </a:solidFill>
                <a:latin typeface="Times New Roman" pitchFamily="18" charset="0"/>
              </a:defRPr>
            </a:lvl6pPr>
            <a:lvl7pPr marL="2971800" indent="-228600" eaLnBrk="0" fontAlgn="base" hangingPunct="0">
              <a:spcBef>
                <a:spcPct val="0"/>
              </a:spcBef>
              <a:spcAft>
                <a:spcPct val="0"/>
              </a:spcAft>
              <a:defRPr sz="3600">
                <a:solidFill>
                  <a:schemeClr val="tx1"/>
                </a:solidFill>
                <a:latin typeface="Times New Roman" pitchFamily="18" charset="0"/>
              </a:defRPr>
            </a:lvl7pPr>
            <a:lvl8pPr marL="3429000" indent="-228600" eaLnBrk="0" fontAlgn="base" hangingPunct="0">
              <a:spcBef>
                <a:spcPct val="0"/>
              </a:spcBef>
              <a:spcAft>
                <a:spcPct val="0"/>
              </a:spcAft>
              <a:defRPr sz="3600">
                <a:solidFill>
                  <a:schemeClr val="tx1"/>
                </a:solidFill>
                <a:latin typeface="Times New Roman" pitchFamily="18" charset="0"/>
              </a:defRPr>
            </a:lvl8pPr>
            <a:lvl9pPr marL="3886200" indent="-228600" eaLnBrk="0" fontAlgn="base" hangingPunct="0">
              <a:spcBef>
                <a:spcPct val="0"/>
              </a:spcBef>
              <a:spcAft>
                <a:spcPct val="0"/>
              </a:spcAft>
              <a:defRPr sz="3600">
                <a:solidFill>
                  <a:schemeClr val="tx1"/>
                </a:solidFill>
                <a:latin typeface="Times New Roman" pitchFamily="18" charset="0"/>
              </a:defRPr>
            </a:lvl9pPr>
          </a:lstStyle>
          <a:p>
            <a:pPr eaLnBrk="1" hangingPunct="1"/>
            <a:fld id="{20571614-1760-4556-8ED0-D48560E5C4B8}" type="slidenum">
              <a:rPr lang="en-US" sz="1200" smtClean="0"/>
              <a:pPr eaLnBrk="1" hangingPunct="1"/>
              <a:t>25</a:t>
            </a:fld>
            <a:endParaRPr lang="en-US" sz="1200"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98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798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3600">
                <a:solidFill>
                  <a:schemeClr val="tx1"/>
                </a:solidFill>
                <a:latin typeface="Times New Roman" pitchFamily="18" charset="0"/>
              </a:defRPr>
            </a:lvl1pPr>
            <a:lvl2pPr marL="742950" indent="-285750" eaLnBrk="0" hangingPunct="0">
              <a:defRPr sz="3600">
                <a:solidFill>
                  <a:schemeClr val="tx1"/>
                </a:solidFill>
                <a:latin typeface="Times New Roman" pitchFamily="18" charset="0"/>
              </a:defRPr>
            </a:lvl2pPr>
            <a:lvl3pPr marL="1143000" indent="-228600" eaLnBrk="0" hangingPunct="0">
              <a:defRPr sz="3600">
                <a:solidFill>
                  <a:schemeClr val="tx1"/>
                </a:solidFill>
                <a:latin typeface="Times New Roman" pitchFamily="18" charset="0"/>
              </a:defRPr>
            </a:lvl3pPr>
            <a:lvl4pPr marL="1600200" indent="-228600" eaLnBrk="0" hangingPunct="0">
              <a:defRPr sz="3600">
                <a:solidFill>
                  <a:schemeClr val="tx1"/>
                </a:solidFill>
                <a:latin typeface="Times New Roman" pitchFamily="18" charset="0"/>
              </a:defRPr>
            </a:lvl4pPr>
            <a:lvl5pPr marL="2057400" indent="-228600" eaLnBrk="0" hangingPunct="0">
              <a:defRPr sz="3600">
                <a:solidFill>
                  <a:schemeClr val="tx1"/>
                </a:solidFill>
                <a:latin typeface="Times New Roman" pitchFamily="18" charset="0"/>
              </a:defRPr>
            </a:lvl5pPr>
            <a:lvl6pPr marL="2514600" indent="-228600" eaLnBrk="0" fontAlgn="base" hangingPunct="0">
              <a:spcBef>
                <a:spcPct val="0"/>
              </a:spcBef>
              <a:spcAft>
                <a:spcPct val="0"/>
              </a:spcAft>
              <a:defRPr sz="3600">
                <a:solidFill>
                  <a:schemeClr val="tx1"/>
                </a:solidFill>
                <a:latin typeface="Times New Roman" pitchFamily="18" charset="0"/>
              </a:defRPr>
            </a:lvl6pPr>
            <a:lvl7pPr marL="2971800" indent="-228600" eaLnBrk="0" fontAlgn="base" hangingPunct="0">
              <a:spcBef>
                <a:spcPct val="0"/>
              </a:spcBef>
              <a:spcAft>
                <a:spcPct val="0"/>
              </a:spcAft>
              <a:defRPr sz="3600">
                <a:solidFill>
                  <a:schemeClr val="tx1"/>
                </a:solidFill>
                <a:latin typeface="Times New Roman" pitchFamily="18" charset="0"/>
              </a:defRPr>
            </a:lvl7pPr>
            <a:lvl8pPr marL="3429000" indent="-228600" eaLnBrk="0" fontAlgn="base" hangingPunct="0">
              <a:spcBef>
                <a:spcPct val="0"/>
              </a:spcBef>
              <a:spcAft>
                <a:spcPct val="0"/>
              </a:spcAft>
              <a:defRPr sz="3600">
                <a:solidFill>
                  <a:schemeClr val="tx1"/>
                </a:solidFill>
                <a:latin typeface="Times New Roman" pitchFamily="18" charset="0"/>
              </a:defRPr>
            </a:lvl8pPr>
            <a:lvl9pPr marL="3886200" indent="-228600" eaLnBrk="0" fontAlgn="base" hangingPunct="0">
              <a:spcBef>
                <a:spcPct val="0"/>
              </a:spcBef>
              <a:spcAft>
                <a:spcPct val="0"/>
              </a:spcAft>
              <a:defRPr sz="3600">
                <a:solidFill>
                  <a:schemeClr val="tx1"/>
                </a:solidFill>
                <a:latin typeface="Times New Roman" pitchFamily="18" charset="0"/>
              </a:defRPr>
            </a:lvl9pPr>
          </a:lstStyle>
          <a:p>
            <a:pPr eaLnBrk="1" hangingPunct="1"/>
            <a:fld id="{78DB4FE0-E438-43AC-B9D3-935581AACDD0}" type="slidenum">
              <a:rPr lang="en-US" sz="1200" smtClean="0"/>
              <a:pPr eaLnBrk="1" hangingPunct="1"/>
              <a:t>26</a:t>
            </a:fld>
            <a:endParaRPr lang="en-US" sz="1200"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08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809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3600">
                <a:solidFill>
                  <a:schemeClr val="tx1"/>
                </a:solidFill>
                <a:latin typeface="Times New Roman" pitchFamily="18" charset="0"/>
              </a:defRPr>
            </a:lvl1pPr>
            <a:lvl2pPr marL="742950" indent="-285750" eaLnBrk="0" hangingPunct="0">
              <a:defRPr sz="3600">
                <a:solidFill>
                  <a:schemeClr val="tx1"/>
                </a:solidFill>
                <a:latin typeface="Times New Roman" pitchFamily="18" charset="0"/>
              </a:defRPr>
            </a:lvl2pPr>
            <a:lvl3pPr marL="1143000" indent="-228600" eaLnBrk="0" hangingPunct="0">
              <a:defRPr sz="3600">
                <a:solidFill>
                  <a:schemeClr val="tx1"/>
                </a:solidFill>
                <a:latin typeface="Times New Roman" pitchFamily="18" charset="0"/>
              </a:defRPr>
            </a:lvl3pPr>
            <a:lvl4pPr marL="1600200" indent="-228600" eaLnBrk="0" hangingPunct="0">
              <a:defRPr sz="3600">
                <a:solidFill>
                  <a:schemeClr val="tx1"/>
                </a:solidFill>
                <a:latin typeface="Times New Roman" pitchFamily="18" charset="0"/>
              </a:defRPr>
            </a:lvl4pPr>
            <a:lvl5pPr marL="2057400" indent="-228600" eaLnBrk="0" hangingPunct="0">
              <a:defRPr sz="3600">
                <a:solidFill>
                  <a:schemeClr val="tx1"/>
                </a:solidFill>
                <a:latin typeface="Times New Roman" pitchFamily="18" charset="0"/>
              </a:defRPr>
            </a:lvl5pPr>
            <a:lvl6pPr marL="2514600" indent="-228600" eaLnBrk="0" fontAlgn="base" hangingPunct="0">
              <a:spcBef>
                <a:spcPct val="0"/>
              </a:spcBef>
              <a:spcAft>
                <a:spcPct val="0"/>
              </a:spcAft>
              <a:defRPr sz="3600">
                <a:solidFill>
                  <a:schemeClr val="tx1"/>
                </a:solidFill>
                <a:latin typeface="Times New Roman" pitchFamily="18" charset="0"/>
              </a:defRPr>
            </a:lvl6pPr>
            <a:lvl7pPr marL="2971800" indent="-228600" eaLnBrk="0" fontAlgn="base" hangingPunct="0">
              <a:spcBef>
                <a:spcPct val="0"/>
              </a:spcBef>
              <a:spcAft>
                <a:spcPct val="0"/>
              </a:spcAft>
              <a:defRPr sz="3600">
                <a:solidFill>
                  <a:schemeClr val="tx1"/>
                </a:solidFill>
                <a:latin typeface="Times New Roman" pitchFamily="18" charset="0"/>
              </a:defRPr>
            </a:lvl7pPr>
            <a:lvl8pPr marL="3429000" indent="-228600" eaLnBrk="0" fontAlgn="base" hangingPunct="0">
              <a:spcBef>
                <a:spcPct val="0"/>
              </a:spcBef>
              <a:spcAft>
                <a:spcPct val="0"/>
              </a:spcAft>
              <a:defRPr sz="3600">
                <a:solidFill>
                  <a:schemeClr val="tx1"/>
                </a:solidFill>
                <a:latin typeface="Times New Roman" pitchFamily="18" charset="0"/>
              </a:defRPr>
            </a:lvl8pPr>
            <a:lvl9pPr marL="3886200" indent="-228600" eaLnBrk="0" fontAlgn="base" hangingPunct="0">
              <a:spcBef>
                <a:spcPct val="0"/>
              </a:spcBef>
              <a:spcAft>
                <a:spcPct val="0"/>
              </a:spcAft>
              <a:defRPr sz="3600">
                <a:solidFill>
                  <a:schemeClr val="tx1"/>
                </a:solidFill>
                <a:latin typeface="Times New Roman" pitchFamily="18" charset="0"/>
              </a:defRPr>
            </a:lvl9pPr>
          </a:lstStyle>
          <a:p>
            <a:pPr eaLnBrk="1" hangingPunct="1"/>
            <a:fld id="{C3CFAB93-614A-40D8-A0DD-AD1903CC66E6}" type="slidenum">
              <a:rPr lang="en-US" sz="1200" smtClean="0"/>
              <a:pPr eaLnBrk="1" hangingPunct="1"/>
              <a:t>27</a:t>
            </a:fld>
            <a:endParaRPr lang="en-US" sz="1200"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819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3600">
                <a:solidFill>
                  <a:schemeClr val="tx1"/>
                </a:solidFill>
                <a:latin typeface="Times New Roman" pitchFamily="18" charset="0"/>
              </a:defRPr>
            </a:lvl1pPr>
            <a:lvl2pPr marL="742950" indent="-285750" eaLnBrk="0" hangingPunct="0">
              <a:defRPr sz="3600">
                <a:solidFill>
                  <a:schemeClr val="tx1"/>
                </a:solidFill>
                <a:latin typeface="Times New Roman" pitchFamily="18" charset="0"/>
              </a:defRPr>
            </a:lvl2pPr>
            <a:lvl3pPr marL="1143000" indent="-228600" eaLnBrk="0" hangingPunct="0">
              <a:defRPr sz="3600">
                <a:solidFill>
                  <a:schemeClr val="tx1"/>
                </a:solidFill>
                <a:latin typeface="Times New Roman" pitchFamily="18" charset="0"/>
              </a:defRPr>
            </a:lvl3pPr>
            <a:lvl4pPr marL="1600200" indent="-228600" eaLnBrk="0" hangingPunct="0">
              <a:defRPr sz="3600">
                <a:solidFill>
                  <a:schemeClr val="tx1"/>
                </a:solidFill>
                <a:latin typeface="Times New Roman" pitchFamily="18" charset="0"/>
              </a:defRPr>
            </a:lvl4pPr>
            <a:lvl5pPr marL="2057400" indent="-228600" eaLnBrk="0" hangingPunct="0">
              <a:defRPr sz="3600">
                <a:solidFill>
                  <a:schemeClr val="tx1"/>
                </a:solidFill>
                <a:latin typeface="Times New Roman" pitchFamily="18" charset="0"/>
              </a:defRPr>
            </a:lvl5pPr>
            <a:lvl6pPr marL="2514600" indent="-228600" eaLnBrk="0" fontAlgn="base" hangingPunct="0">
              <a:spcBef>
                <a:spcPct val="0"/>
              </a:spcBef>
              <a:spcAft>
                <a:spcPct val="0"/>
              </a:spcAft>
              <a:defRPr sz="3600">
                <a:solidFill>
                  <a:schemeClr val="tx1"/>
                </a:solidFill>
                <a:latin typeface="Times New Roman" pitchFamily="18" charset="0"/>
              </a:defRPr>
            </a:lvl6pPr>
            <a:lvl7pPr marL="2971800" indent="-228600" eaLnBrk="0" fontAlgn="base" hangingPunct="0">
              <a:spcBef>
                <a:spcPct val="0"/>
              </a:spcBef>
              <a:spcAft>
                <a:spcPct val="0"/>
              </a:spcAft>
              <a:defRPr sz="3600">
                <a:solidFill>
                  <a:schemeClr val="tx1"/>
                </a:solidFill>
                <a:latin typeface="Times New Roman" pitchFamily="18" charset="0"/>
              </a:defRPr>
            </a:lvl7pPr>
            <a:lvl8pPr marL="3429000" indent="-228600" eaLnBrk="0" fontAlgn="base" hangingPunct="0">
              <a:spcBef>
                <a:spcPct val="0"/>
              </a:spcBef>
              <a:spcAft>
                <a:spcPct val="0"/>
              </a:spcAft>
              <a:defRPr sz="3600">
                <a:solidFill>
                  <a:schemeClr val="tx1"/>
                </a:solidFill>
                <a:latin typeface="Times New Roman" pitchFamily="18" charset="0"/>
              </a:defRPr>
            </a:lvl8pPr>
            <a:lvl9pPr marL="3886200" indent="-228600" eaLnBrk="0" fontAlgn="base" hangingPunct="0">
              <a:spcBef>
                <a:spcPct val="0"/>
              </a:spcBef>
              <a:spcAft>
                <a:spcPct val="0"/>
              </a:spcAft>
              <a:defRPr sz="3600">
                <a:solidFill>
                  <a:schemeClr val="tx1"/>
                </a:solidFill>
                <a:latin typeface="Times New Roman" pitchFamily="18" charset="0"/>
              </a:defRPr>
            </a:lvl9pPr>
          </a:lstStyle>
          <a:p>
            <a:pPr eaLnBrk="1" hangingPunct="1"/>
            <a:fld id="{7A3EC45C-E131-4361-BCB2-E063137E4450}" type="slidenum">
              <a:rPr lang="en-US" sz="1200" smtClean="0"/>
              <a:pPr eaLnBrk="1" hangingPunct="1"/>
              <a:t>28</a:t>
            </a:fld>
            <a:endParaRPr lang="en-US" sz="1200"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29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829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3600">
                <a:solidFill>
                  <a:schemeClr val="tx1"/>
                </a:solidFill>
                <a:latin typeface="Times New Roman" pitchFamily="18" charset="0"/>
              </a:defRPr>
            </a:lvl1pPr>
            <a:lvl2pPr marL="742950" indent="-285750" eaLnBrk="0" hangingPunct="0">
              <a:defRPr sz="3600">
                <a:solidFill>
                  <a:schemeClr val="tx1"/>
                </a:solidFill>
                <a:latin typeface="Times New Roman" pitchFamily="18" charset="0"/>
              </a:defRPr>
            </a:lvl2pPr>
            <a:lvl3pPr marL="1143000" indent="-228600" eaLnBrk="0" hangingPunct="0">
              <a:defRPr sz="3600">
                <a:solidFill>
                  <a:schemeClr val="tx1"/>
                </a:solidFill>
                <a:latin typeface="Times New Roman" pitchFamily="18" charset="0"/>
              </a:defRPr>
            </a:lvl3pPr>
            <a:lvl4pPr marL="1600200" indent="-228600" eaLnBrk="0" hangingPunct="0">
              <a:defRPr sz="3600">
                <a:solidFill>
                  <a:schemeClr val="tx1"/>
                </a:solidFill>
                <a:latin typeface="Times New Roman" pitchFamily="18" charset="0"/>
              </a:defRPr>
            </a:lvl4pPr>
            <a:lvl5pPr marL="2057400" indent="-228600" eaLnBrk="0" hangingPunct="0">
              <a:defRPr sz="3600">
                <a:solidFill>
                  <a:schemeClr val="tx1"/>
                </a:solidFill>
                <a:latin typeface="Times New Roman" pitchFamily="18" charset="0"/>
              </a:defRPr>
            </a:lvl5pPr>
            <a:lvl6pPr marL="2514600" indent="-228600" eaLnBrk="0" fontAlgn="base" hangingPunct="0">
              <a:spcBef>
                <a:spcPct val="0"/>
              </a:spcBef>
              <a:spcAft>
                <a:spcPct val="0"/>
              </a:spcAft>
              <a:defRPr sz="3600">
                <a:solidFill>
                  <a:schemeClr val="tx1"/>
                </a:solidFill>
                <a:latin typeface="Times New Roman" pitchFamily="18" charset="0"/>
              </a:defRPr>
            </a:lvl6pPr>
            <a:lvl7pPr marL="2971800" indent="-228600" eaLnBrk="0" fontAlgn="base" hangingPunct="0">
              <a:spcBef>
                <a:spcPct val="0"/>
              </a:spcBef>
              <a:spcAft>
                <a:spcPct val="0"/>
              </a:spcAft>
              <a:defRPr sz="3600">
                <a:solidFill>
                  <a:schemeClr val="tx1"/>
                </a:solidFill>
                <a:latin typeface="Times New Roman" pitchFamily="18" charset="0"/>
              </a:defRPr>
            </a:lvl7pPr>
            <a:lvl8pPr marL="3429000" indent="-228600" eaLnBrk="0" fontAlgn="base" hangingPunct="0">
              <a:spcBef>
                <a:spcPct val="0"/>
              </a:spcBef>
              <a:spcAft>
                <a:spcPct val="0"/>
              </a:spcAft>
              <a:defRPr sz="3600">
                <a:solidFill>
                  <a:schemeClr val="tx1"/>
                </a:solidFill>
                <a:latin typeface="Times New Roman" pitchFamily="18" charset="0"/>
              </a:defRPr>
            </a:lvl8pPr>
            <a:lvl9pPr marL="3886200" indent="-228600" eaLnBrk="0" fontAlgn="base" hangingPunct="0">
              <a:spcBef>
                <a:spcPct val="0"/>
              </a:spcBef>
              <a:spcAft>
                <a:spcPct val="0"/>
              </a:spcAft>
              <a:defRPr sz="3600">
                <a:solidFill>
                  <a:schemeClr val="tx1"/>
                </a:solidFill>
                <a:latin typeface="Times New Roman" pitchFamily="18" charset="0"/>
              </a:defRPr>
            </a:lvl9pPr>
          </a:lstStyle>
          <a:p>
            <a:pPr eaLnBrk="1" hangingPunct="1"/>
            <a:fld id="{51F292DD-0E34-41C0-9756-5548CE3D21FB}" type="slidenum">
              <a:rPr lang="en-US" sz="1200" smtClean="0"/>
              <a:pPr eaLnBrk="1" hangingPunct="1"/>
              <a:t>29</a:t>
            </a:fld>
            <a:endParaRPr lang="en-US" sz="120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3600">
                <a:solidFill>
                  <a:schemeClr val="tx1"/>
                </a:solidFill>
                <a:latin typeface="Times New Roman" pitchFamily="18" charset="0"/>
              </a:defRPr>
            </a:lvl1pPr>
            <a:lvl2pPr marL="742950" indent="-285750" eaLnBrk="0" hangingPunct="0">
              <a:defRPr sz="3600">
                <a:solidFill>
                  <a:schemeClr val="tx1"/>
                </a:solidFill>
                <a:latin typeface="Times New Roman" pitchFamily="18" charset="0"/>
              </a:defRPr>
            </a:lvl2pPr>
            <a:lvl3pPr marL="1143000" indent="-228600" eaLnBrk="0" hangingPunct="0">
              <a:defRPr sz="3600">
                <a:solidFill>
                  <a:schemeClr val="tx1"/>
                </a:solidFill>
                <a:latin typeface="Times New Roman" pitchFamily="18" charset="0"/>
              </a:defRPr>
            </a:lvl3pPr>
            <a:lvl4pPr marL="1600200" indent="-228600" eaLnBrk="0" hangingPunct="0">
              <a:defRPr sz="3600">
                <a:solidFill>
                  <a:schemeClr val="tx1"/>
                </a:solidFill>
                <a:latin typeface="Times New Roman" pitchFamily="18" charset="0"/>
              </a:defRPr>
            </a:lvl4pPr>
            <a:lvl5pPr marL="2057400" indent="-228600" eaLnBrk="0" hangingPunct="0">
              <a:defRPr sz="3600">
                <a:solidFill>
                  <a:schemeClr val="tx1"/>
                </a:solidFill>
                <a:latin typeface="Times New Roman" pitchFamily="18" charset="0"/>
              </a:defRPr>
            </a:lvl5pPr>
            <a:lvl6pPr marL="2514600" indent="-228600" eaLnBrk="0" fontAlgn="base" hangingPunct="0">
              <a:spcBef>
                <a:spcPct val="0"/>
              </a:spcBef>
              <a:spcAft>
                <a:spcPct val="0"/>
              </a:spcAft>
              <a:defRPr sz="3600">
                <a:solidFill>
                  <a:schemeClr val="tx1"/>
                </a:solidFill>
                <a:latin typeface="Times New Roman" pitchFamily="18" charset="0"/>
              </a:defRPr>
            </a:lvl6pPr>
            <a:lvl7pPr marL="2971800" indent="-228600" eaLnBrk="0" fontAlgn="base" hangingPunct="0">
              <a:spcBef>
                <a:spcPct val="0"/>
              </a:spcBef>
              <a:spcAft>
                <a:spcPct val="0"/>
              </a:spcAft>
              <a:defRPr sz="3600">
                <a:solidFill>
                  <a:schemeClr val="tx1"/>
                </a:solidFill>
                <a:latin typeface="Times New Roman" pitchFamily="18" charset="0"/>
              </a:defRPr>
            </a:lvl7pPr>
            <a:lvl8pPr marL="3429000" indent="-228600" eaLnBrk="0" fontAlgn="base" hangingPunct="0">
              <a:spcBef>
                <a:spcPct val="0"/>
              </a:spcBef>
              <a:spcAft>
                <a:spcPct val="0"/>
              </a:spcAft>
              <a:defRPr sz="3600">
                <a:solidFill>
                  <a:schemeClr val="tx1"/>
                </a:solidFill>
                <a:latin typeface="Times New Roman" pitchFamily="18" charset="0"/>
              </a:defRPr>
            </a:lvl8pPr>
            <a:lvl9pPr marL="3886200" indent="-228600" eaLnBrk="0" fontAlgn="base" hangingPunct="0">
              <a:spcBef>
                <a:spcPct val="0"/>
              </a:spcBef>
              <a:spcAft>
                <a:spcPct val="0"/>
              </a:spcAft>
              <a:defRPr sz="3600">
                <a:solidFill>
                  <a:schemeClr val="tx1"/>
                </a:solidFill>
                <a:latin typeface="Times New Roman" pitchFamily="18" charset="0"/>
              </a:defRPr>
            </a:lvl9pPr>
          </a:lstStyle>
          <a:p>
            <a:pPr eaLnBrk="1" hangingPunct="1"/>
            <a:fld id="{7FD46B81-7764-42B3-81A8-50A6EAAB83C7}" type="slidenum">
              <a:rPr lang="en-US" sz="1200" smtClean="0"/>
              <a:pPr eaLnBrk="1" hangingPunct="1"/>
              <a:t>3</a:t>
            </a:fld>
            <a:endParaRPr lang="en-US" sz="1200" smtClean="0"/>
          </a:p>
        </p:txBody>
      </p:sp>
      <p:sp>
        <p:nvSpPr>
          <p:cNvPr id="5632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39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839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3600">
                <a:solidFill>
                  <a:schemeClr val="tx1"/>
                </a:solidFill>
                <a:latin typeface="Times New Roman" pitchFamily="18" charset="0"/>
              </a:defRPr>
            </a:lvl1pPr>
            <a:lvl2pPr marL="742950" indent="-285750" eaLnBrk="0" hangingPunct="0">
              <a:defRPr sz="3600">
                <a:solidFill>
                  <a:schemeClr val="tx1"/>
                </a:solidFill>
                <a:latin typeface="Times New Roman" pitchFamily="18" charset="0"/>
              </a:defRPr>
            </a:lvl2pPr>
            <a:lvl3pPr marL="1143000" indent="-228600" eaLnBrk="0" hangingPunct="0">
              <a:defRPr sz="3600">
                <a:solidFill>
                  <a:schemeClr val="tx1"/>
                </a:solidFill>
                <a:latin typeface="Times New Roman" pitchFamily="18" charset="0"/>
              </a:defRPr>
            </a:lvl3pPr>
            <a:lvl4pPr marL="1600200" indent="-228600" eaLnBrk="0" hangingPunct="0">
              <a:defRPr sz="3600">
                <a:solidFill>
                  <a:schemeClr val="tx1"/>
                </a:solidFill>
                <a:latin typeface="Times New Roman" pitchFamily="18" charset="0"/>
              </a:defRPr>
            </a:lvl4pPr>
            <a:lvl5pPr marL="2057400" indent="-228600" eaLnBrk="0" hangingPunct="0">
              <a:defRPr sz="3600">
                <a:solidFill>
                  <a:schemeClr val="tx1"/>
                </a:solidFill>
                <a:latin typeface="Times New Roman" pitchFamily="18" charset="0"/>
              </a:defRPr>
            </a:lvl5pPr>
            <a:lvl6pPr marL="2514600" indent="-228600" eaLnBrk="0" fontAlgn="base" hangingPunct="0">
              <a:spcBef>
                <a:spcPct val="0"/>
              </a:spcBef>
              <a:spcAft>
                <a:spcPct val="0"/>
              </a:spcAft>
              <a:defRPr sz="3600">
                <a:solidFill>
                  <a:schemeClr val="tx1"/>
                </a:solidFill>
                <a:latin typeface="Times New Roman" pitchFamily="18" charset="0"/>
              </a:defRPr>
            </a:lvl6pPr>
            <a:lvl7pPr marL="2971800" indent="-228600" eaLnBrk="0" fontAlgn="base" hangingPunct="0">
              <a:spcBef>
                <a:spcPct val="0"/>
              </a:spcBef>
              <a:spcAft>
                <a:spcPct val="0"/>
              </a:spcAft>
              <a:defRPr sz="3600">
                <a:solidFill>
                  <a:schemeClr val="tx1"/>
                </a:solidFill>
                <a:latin typeface="Times New Roman" pitchFamily="18" charset="0"/>
              </a:defRPr>
            </a:lvl7pPr>
            <a:lvl8pPr marL="3429000" indent="-228600" eaLnBrk="0" fontAlgn="base" hangingPunct="0">
              <a:spcBef>
                <a:spcPct val="0"/>
              </a:spcBef>
              <a:spcAft>
                <a:spcPct val="0"/>
              </a:spcAft>
              <a:defRPr sz="3600">
                <a:solidFill>
                  <a:schemeClr val="tx1"/>
                </a:solidFill>
                <a:latin typeface="Times New Roman" pitchFamily="18" charset="0"/>
              </a:defRPr>
            </a:lvl8pPr>
            <a:lvl9pPr marL="3886200" indent="-228600" eaLnBrk="0" fontAlgn="base" hangingPunct="0">
              <a:spcBef>
                <a:spcPct val="0"/>
              </a:spcBef>
              <a:spcAft>
                <a:spcPct val="0"/>
              </a:spcAft>
              <a:defRPr sz="3600">
                <a:solidFill>
                  <a:schemeClr val="tx1"/>
                </a:solidFill>
                <a:latin typeface="Times New Roman" pitchFamily="18" charset="0"/>
              </a:defRPr>
            </a:lvl9pPr>
          </a:lstStyle>
          <a:p>
            <a:pPr eaLnBrk="1" hangingPunct="1"/>
            <a:fld id="{7A71F260-5CE3-4E89-9C48-22F2ABD90A99}" type="slidenum">
              <a:rPr lang="en-US" sz="1200" smtClean="0"/>
              <a:pPr eaLnBrk="1" hangingPunct="1"/>
              <a:t>30</a:t>
            </a:fld>
            <a:endParaRPr lang="en-US" sz="1200"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49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849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3600">
                <a:solidFill>
                  <a:schemeClr val="tx1"/>
                </a:solidFill>
                <a:latin typeface="Times New Roman" pitchFamily="18" charset="0"/>
              </a:defRPr>
            </a:lvl1pPr>
            <a:lvl2pPr marL="742950" indent="-285750" eaLnBrk="0" hangingPunct="0">
              <a:defRPr sz="3600">
                <a:solidFill>
                  <a:schemeClr val="tx1"/>
                </a:solidFill>
                <a:latin typeface="Times New Roman" pitchFamily="18" charset="0"/>
              </a:defRPr>
            </a:lvl2pPr>
            <a:lvl3pPr marL="1143000" indent="-228600" eaLnBrk="0" hangingPunct="0">
              <a:defRPr sz="3600">
                <a:solidFill>
                  <a:schemeClr val="tx1"/>
                </a:solidFill>
                <a:latin typeface="Times New Roman" pitchFamily="18" charset="0"/>
              </a:defRPr>
            </a:lvl3pPr>
            <a:lvl4pPr marL="1600200" indent="-228600" eaLnBrk="0" hangingPunct="0">
              <a:defRPr sz="3600">
                <a:solidFill>
                  <a:schemeClr val="tx1"/>
                </a:solidFill>
                <a:latin typeface="Times New Roman" pitchFamily="18" charset="0"/>
              </a:defRPr>
            </a:lvl4pPr>
            <a:lvl5pPr marL="2057400" indent="-228600" eaLnBrk="0" hangingPunct="0">
              <a:defRPr sz="3600">
                <a:solidFill>
                  <a:schemeClr val="tx1"/>
                </a:solidFill>
                <a:latin typeface="Times New Roman" pitchFamily="18" charset="0"/>
              </a:defRPr>
            </a:lvl5pPr>
            <a:lvl6pPr marL="2514600" indent="-228600" eaLnBrk="0" fontAlgn="base" hangingPunct="0">
              <a:spcBef>
                <a:spcPct val="0"/>
              </a:spcBef>
              <a:spcAft>
                <a:spcPct val="0"/>
              </a:spcAft>
              <a:defRPr sz="3600">
                <a:solidFill>
                  <a:schemeClr val="tx1"/>
                </a:solidFill>
                <a:latin typeface="Times New Roman" pitchFamily="18" charset="0"/>
              </a:defRPr>
            </a:lvl6pPr>
            <a:lvl7pPr marL="2971800" indent="-228600" eaLnBrk="0" fontAlgn="base" hangingPunct="0">
              <a:spcBef>
                <a:spcPct val="0"/>
              </a:spcBef>
              <a:spcAft>
                <a:spcPct val="0"/>
              </a:spcAft>
              <a:defRPr sz="3600">
                <a:solidFill>
                  <a:schemeClr val="tx1"/>
                </a:solidFill>
                <a:latin typeface="Times New Roman" pitchFamily="18" charset="0"/>
              </a:defRPr>
            </a:lvl7pPr>
            <a:lvl8pPr marL="3429000" indent="-228600" eaLnBrk="0" fontAlgn="base" hangingPunct="0">
              <a:spcBef>
                <a:spcPct val="0"/>
              </a:spcBef>
              <a:spcAft>
                <a:spcPct val="0"/>
              </a:spcAft>
              <a:defRPr sz="3600">
                <a:solidFill>
                  <a:schemeClr val="tx1"/>
                </a:solidFill>
                <a:latin typeface="Times New Roman" pitchFamily="18" charset="0"/>
              </a:defRPr>
            </a:lvl8pPr>
            <a:lvl9pPr marL="3886200" indent="-228600" eaLnBrk="0" fontAlgn="base" hangingPunct="0">
              <a:spcBef>
                <a:spcPct val="0"/>
              </a:spcBef>
              <a:spcAft>
                <a:spcPct val="0"/>
              </a:spcAft>
              <a:defRPr sz="3600">
                <a:solidFill>
                  <a:schemeClr val="tx1"/>
                </a:solidFill>
                <a:latin typeface="Times New Roman" pitchFamily="18" charset="0"/>
              </a:defRPr>
            </a:lvl9pPr>
          </a:lstStyle>
          <a:p>
            <a:pPr eaLnBrk="1" hangingPunct="1"/>
            <a:fld id="{F645B221-8548-4F6B-91D0-4703736C572B}" type="slidenum">
              <a:rPr lang="en-US" sz="1200" smtClean="0"/>
              <a:pPr eaLnBrk="1" hangingPunct="1"/>
              <a:t>31</a:t>
            </a:fld>
            <a:endParaRPr lang="en-US" sz="1200"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60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860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3600">
                <a:solidFill>
                  <a:schemeClr val="tx1"/>
                </a:solidFill>
                <a:latin typeface="Times New Roman" pitchFamily="18" charset="0"/>
              </a:defRPr>
            </a:lvl1pPr>
            <a:lvl2pPr marL="742950" indent="-285750" eaLnBrk="0" hangingPunct="0">
              <a:defRPr sz="3600">
                <a:solidFill>
                  <a:schemeClr val="tx1"/>
                </a:solidFill>
                <a:latin typeface="Times New Roman" pitchFamily="18" charset="0"/>
              </a:defRPr>
            </a:lvl2pPr>
            <a:lvl3pPr marL="1143000" indent="-228600" eaLnBrk="0" hangingPunct="0">
              <a:defRPr sz="3600">
                <a:solidFill>
                  <a:schemeClr val="tx1"/>
                </a:solidFill>
                <a:latin typeface="Times New Roman" pitchFamily="18" charset="0"/>
              </a:defRPr>
            </a:lvl3pPr>
            <a:lvl4pPr marL="1600200" indent="-228600" eaLnBrk="0" hangingPunct="0">
              <a:defRPr sz="3600">
                <a:solidFill>
                  <a:schemeClr val="tx1"/>
                </a:solidFill>
                <a:latin typeface="Times New Roman" pitchFamily="18" charset="0"/>
              </a:defRPr>
            </a:lvl4pPr>
            <a:lvl5pPr marL="2057400" indent="-228600" eaLnBrk="0" hangingPunct="0">
              <a:defRPr sz="3600">
                <a:solidFill>
                  <a:schemeClr val="tx1"/>
                </a:solidFill>
                <a:latin typeface="Times New Roman" pitchFamily="18" charset="0"/>
              </a:defRPr>
            </a:lvl5pPr>
            <a:lvl6pPr marL="2514600" indent="-228600" eaLnBrk="0" fontAlgn="base" hangingPunct="0">
              <a:spcBef>
                <a:spcPct val="0"/>
              </a:spcBef>
              <a:spcAft>
                <a:spcPct val="0"/>
              </a:spcAft>
              <a:defRPr sz="3600">
                <a:solidFill>
                  <a:schemeClr val="tx1"/>
                </a:solidFill>
                <a:latin typeface="Times New Roman" pitchFamily="18" charset="0"/>
              </a:defRPr>
            </a:lvl6pPr>
            <a:lvl7pPr marL="2971800" indent="-228600" eaLnBrk="0" fontAlgn="base" hangingPunct="0">
              <a:spcBef>
                <a:spcPct val="0"/>
              </a:spcBef>
              <a:spcAft>
                <a:spcPct val="0"/>
              </a:spcAft>
              <a:defRPr sz="3600">
                <a:solidFill>
                  <a:schemeClr val="tx1"/>
                </a:solidFill>
                <a:latin typeface="Times New Roman" pitchFamily="18" charset="0"/>
              </a:defRPr>
            </a:lvl7pPr>
            <a:lvl8pPr marL="3429000" indent="-228600" eaLnBrk="0" fontAlgn="base" hangingPunct="0">
              <a:spcBef>
                <a:spcPct val="0"/>
              </a:spcBef>
              <a:spcAft>
                <a:spcPct val="0"/>
              </a:spcAft>
              <a:defRPr sz="3600">
                <a:solidFill>
                  <a:schemeClr val="tx1"/>
                </a:solidFill>
                <a:latin typeface="Times New Roman" pitchFamily="18" charset="0"/>
              </a:defRPr>
            </a:lvl8pPr>
            <a:lvl9pPr marL="3886200" indent="-228600" eaLnBrk="0" fontAlgn="base" hangingPunct="0">
              <a:spcBef>
                <a:spcPct val="0"/>
              </a:spcBef>
              <a:spcAft>
                <a:spcPct val="0"/>
              </a:spcAft>
              <a:defRPr sz="3600">
                <a:solidFill>
                  <a:schemeClr val="tx1"/>
                </a:solidFill>
                <a:latin typeface="Times New Roman" pitchFamily="18" charset="0"/>
              </a:defRPr>
            </a:lvl9pPr>
          </a:lstStyle>
          <a:p>
            <a:pPr eaLnBrk="1" hangingPunct="1"/>
            <a:fld id="{4E9A3094-F2AD-4BAF-A387-49472B3B6238}" type="slidenum">
              <a:rPr lang="en-US" sz="1200" smtClean="0"/>
              <a:pPr eaLnBrk="1" hangingPunct="1"/>
              <a:t>32</a:t>
            </a:fld>
            <a:endParaRPr lang="en-US" sz="1200"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70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870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3600">
                <a:solidFill>
                  <a:schemeClr val="tx1"/>
                </a:solidFill>
                <a:latin typeface="Times New Roman" pitchFamily="18" charset="0"/>
              </a:defRPr>
            </a:lvl1pPr>
            <a:lvl2pPr marL="742950" indent="-285750" eaLnBrk="0" hangingPunct="0">
              <a:defRPr sz="3600">
                <a:solidFill>
                  <a:schemeClr val="tx1"/>
                </a:solidFill>
                <a:latin typeface="Times New Roman" pitchFamily="18" charset="0"/>
              </a:defRPr>
            </a:lvl2pPr>
            <a:lvl3pPr marL="1143000" indent="-228600" eaLnBrk="0" hangingPunct="0">
              <a:defRPr sz="3600">
                <a:solidFill>
                  <a:schemeClr val="tx1"/>
                </a:solidFill>
                <a:latin typeface="Times New Roman" pitchFamily="18" charset="0"/>
              </a:defRPr>
            </a:lvl3pPr>
            <a:lvl4pPr marL="1600200" indent="-228600" eaLnBrk="0" hangingPunct="0">
              <a:defRPr sz="3600">
                <a:solidFill>
                  <a:schemeClr val="tx1"/>
                </a:solidFill>
                <a:latin typeface="Times New Roman" pitchFamily="18" charset="0"/>
              </a:defRPr>
            </a:lvl4pPr>
            <a:lvl5pPr marL="2057400" indent="-228600" eaLnBrk="0" hangingPunct="0">
              <a:defRPr sz="3600">
                <a:solidFill>
                  <a:schemeClr val="tx1"/>
                </a:solidFill>
                <a:latin typeface="Times New Roman" pitchFamily="18" charset="0"/>
              </a:defRPr>
            </a:lvl5pPr>
            <a:lvl6pPr marL="2514600" indent="-228600" eaLnBrk="0" fontAlgn="base" hangingPunct="0">
              <a:spcBef>
                <a:spcPct val="0"/>
              </a:spcBef>
              <a:spcAft>
                <a:spcPct val="0"/>
              </a:spcAft>
              <a:defRPr sz="3600">
                <a:solidFill>
                  <a:schemeClr val="tx1"/>
                </a:solidFill>
                <a:latin typeface="Times New Roman" pitchFamily="18" charset="0"/>
              </a:defRPr>
            </a:lvl6pPr>
            <a:lvl7pPr marL="2971800" indent="-228600" eaLnBrk="0" fontAlgn="base" hangingPunct="0">
              <a:spcBef>
                <a:spcPct val="0"/>
              </a:spcBef>
              <a:spcAft>
                <a:spcPct val="0"/>
              </a:spcAft>
              <a:defRPr sz="3600">
                <a:solidFill>
                  <a:schemeClr val="tx1"/>
                </a:solidFill>
                <a:latin typeface="Times New Roman" pitchFamily="18" charset="0"/>
              </a:defRPr>
            </a:lvl7pPr>
            <a:lvl8pPr marL="3429000" indent="-228600" eaLnBrk="0" fontAlgn="base" hangingPunct="0">
              <a:spcBef>
                <a:spcPct val="0"/>
              </a:spcBef>
              <a:spcAft>
                <a:spcPct val="0"/>
              </a:spcAft>
              <a:defRPr sz="3600">
                <a:solidFill>
                  <a:schemeClr val="tx1"/>
                </a:solidFill>
                <a:latin typeface="Times New Roman" pitchFamily="18" charset="0"/>
              </a:defRPr>
            </a:lvl8pPr>
            <a:lvl9pPr marL="3886200" indent="-228600" eaLnBrk="0" fontAlgn="base" hangingPunct="0">
              <a:spcBef>
                <a:spcPct val="0"/>
              </a:spcBef>
              <a:spcAft>
                <a:spcPct val="0"/>
              </a:spcAft>
              <a:defRPr sz="3600">
                <a:solidFill>
                  <a:schemeClr val="tx1"/>
                </a:solidFill>
                <a:latin typeface="Times New Roman" pitchFamily="18" charset="0"/>
              </a:defRPr>
            </a:lvl9pPr>
          </a:lstStyle>
          <a:p>
            <a:pPr eaLnBrk="1" hangingPunct="1"/>
            <a:fld id="{E877EBE2-6D97-4BDF-8A04-0D4CD770D8EB}" type="slidenum">
              <a:rPr lang="en-US" sz="1200" smtClean="0"/>
              <a:pPr eaLnBrk="1" hangingPunct="1"/>
              <a:t>33</a:t>
            </a:fld>
            <a:endParaRPr lang="en-US" sz="1200"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80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880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3600">
                <a:solidFill>
                  <a:schemeClr val="tx1"/>
                </a:solidFill>
                <a:latin typeface="Times New Roman" pitchFamily="18" charset="0"/>
              </a:defRPr>
            </a:lvl1pPr>
            <a:lvl2pPr marL="742950" indent="-285750" eaLnBrk="0" hangingPunct="0">
              <a:defRPr sz="3600">
                <a:solidFill>
                  <a:schemeClr val="tx1"/>
                </a:solidFill>
                <a:latin typeface="Times New Roman" pitchFamily="18" charset="0"/>
              </a:defRPr>
            </a:lvl2pPr>
            <a:lvl3pPr marL="1143000" indent="-228600" eaLnBrk="0" hangingPunct="0">
              <a:defRPr sz="3600">
                <a:solidFill>
                  <a:schemeClr val="tx1"/>
                </a:solidFill>
                <a:latin typeface="Times New Roman" pitchFamily="18" charset="0"/>
              </a:defRPr>
            </a:lvl3pPr>
            <a:lvl4pPr marL="1600200" indent="-228600" eaLnBrk="0" hangingPunct="0">
              <a:defRPr sz="3600">
                <a:solidFill>
                  <a:schemeClr val="tx1"/>
                </a:solidFill>
                <a:latin typeface="Times New Roman" pitchFamily="18" charset="0"/>
              </a:defRPr>
            </a:lvl4pPr>
            <a:lvl5pPr marL="2057400" indent="-228600" eaLnBrk="0" hangingPunct="0">
              <a:defRPr sz="3600">
                <a:solidFill>
                  <a:schemeClr val="tx1"/>
                </a:solidFill>
                <a:latin typeface="Times New Roman" pitchFamily="18" charset="0"/>
              </a:defRPr>
            </a:lvl5pPr>
            <a:lvl6pPr marL="2514600" indent="-228600" eaLnBrk="0" fontAlgn="base" hangingPunct="0">
              <a:spcBef>
                <a:spcPct val="0"/>
              </a:spcBef>
              <a:spcAft>
                <a:spcPct val="0"/>
              </a:spcAft>
              <a:defRPr sz="3600">
                <a:solidFill>
                  <a:schemeClr val="tx1"/>
                </a:solidFill>
                <a:latin typeface="Times New Roman" pitchFamily="18" charset="0"/>
              </a:defRPr>
            </a:lvl6pPr>
            <a:lvl7pPr marL="2971800" indent="-228600" eaLnBrk="0" fontAlgn="base" hangingPunct="0">
              <a:spcBef>
                <a:spcPct val="0"/>
              </a:spcBef>
              <a:spcAft>
                <a:spcPct val="0"/>
              </a:spcAft>
              <a:defRPr sz="3600">
                <a:solidFill>
                  <a:schemeClr val="tx1"/>
                </a:solidFill>
                <a:latin typeface="Times New Roman" pitchFamily="18" charset="0"/>
              </a:defRPr>
            </a:lvl7pPr>
            <a:lvl8pPr marL="3429000" indent="-228600" eaLnBrk="0" fontAlgn="base" hangingPunct="0">
              <a:spcBef>
                <a:spcPct val="0"/>
              </a:spcBef>
              <a:spcAft>
                <a:spcPct val="0"/>
              </a:spcAft>
              <a:defRPr sz="3600">
                <a:solidFill>
                  <a:schemeClr val="tx1"/>
                </a:solidFill>
                <a:latin typeface="Times New Roman" pitchFamily="18" charset="0"/>
              </a:defRPr>
            </a:lvl8pPr>
            <a:lvl9pPr marL="3886200" indent="-228600" eaLnBrk="0" fontAlgn="base" hangingPunct="0">
              <a:spcBef>
                <a:spcPct val="0"/>
              </a:spcBef>
              <a:spcAft>
                <a:spcPct val="0"/>
              </a:spcAft>
              <a:defRPr sz="3600">
                <a:solidFill>
                  <a:schemeClr val="tx1"/>
                </a:solidFill>
                <a:latin typeface="Times New Roman" pitchFamily="18" charset="0"/>
              </a:defRPr>
            </a:lvl9pPr>
          </a:lstStyle>
          <a:p>
            <a:pPr eaLnBrk="1" hangingPunct="1"/>
            <a:fld id="{E5BBCC7B-88D9-480C-A691-34A7646FB9D9}" type="slidenum">
              <a:rPr lang="en-US" sz="1200" smtClean="0"/>
              <a:pPr eaLnBrk="1" hangingPunct="1"/>
              <a:t>34</a:t>
            </a:fld>
            <a:endParaRPr lang="en-US" sz="1200"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90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890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3600">
                <a:solidFill>
                  <a:schemeClr val="tx1"/>
                </a:solidFill>
                <a:latin typeface="Times New Roman" pitchFamily="18" charset="0"/>
              </a:defRPr>
            </a:lvl1pPr>
            <a:lvl2pPr marL="742950" indent="-285750" eaLnBrk="0" hangingPunct="0">
              <a:defRPr sz="3600">
                <a:solidFill>
                  <a:schemeClr val="tx1"/>
                </a:solidFill>
                <a:latin typeface="Times New Roman" pitchFamily="18" charset="0"/>
              </a:defRPr>
            </a:lvl2pPr>
            <a:lvl3pPr marL="1143000" indent="-228600" eaLnBrk="0" hangingPunct="0">
              <a:defRPr sz="3600">
                <a:solidFill>
                  <a:schemeClr val="tx1"/>
                </a:solidFill>
                <a:latin typeface="Times New Roman" pitchFamily="18" charset="0"/>
              </a:defRPr>
            </a:lvl3pPr>
            <a:lvl4pPr marL="1600200" indent="-228600" eaLnBrk="0" hangingPunct="0">
              <a:defRPr sz="3600">
                <a:solidFill>
                  <a:schemeClr val="tx1"/>
                </a:solidFill>
                <a:latin typeface="Times New Roman" pitchFamily="18" charset="0"/>
              </a:defRPr>
            </a:lvl4pPr>
            <a:lvl5pPr marL="2057400" indent="-228600" eaLnBrk="0" hangingPunct="0">
              <a:defRPr sz="3600">
                <a:solidFill>
                  <a:schemeClr val="tx1"/>
                </a:solidFill>
                <a:latin typeface="Times New Roman" pitchFamily="18" charset="0"/>
              </a:defRPr>
            </a:lvl5pPr>
            <a:lvl6pPr marL="2514600" indent="-228600" eaLnBrk="0" fontAlgn="base" hangingPunct="0">
              <a:spcBef>
                <a:spcPct val="0"/>
              </a:spcBef>
              <a:spcAft>
                <a:spcPct val="0"/>
              </a:spcAft>
              <a:defRPr sz="3600">
                <a:solidFill>
                  <a:schemeClr val="tx1"/>
                </a:solidFill>
                <a:latin typeface="Times New Roman" pitchFamily="18" charset="0"/>
              </a:defRPr>
            </a:lvl6pPr>
            <a:lvl7pPr marL="2971800" indent="-228600" eaLnBrk="0" fontAlgn="base" hangingPunct="0">
              <a:spcBef>
                <a:spcPct val="0"/>
              </a:spcBef>
              <a:spcAft>
                <a:spcPct val="0"/>
              </a:spcAft>
              <a:defRPr sz="3600">
                <a:solidFill>
                  <a:schemeClr val="tx1"/>
                </a:solidFill>
                <a:latin typeface="Times New Roman" pitchFamily="18" charset="0"/>
              </a:defRPr>
            </a:lvl7pPr>
            <a:lvl8pPr marL="3429000" indent="-228600" eaLnBrk="0" fontAlgn="base" hangingPunct="0">
              <a:spcBef>
                <a:spcPct val="0"/>
              </a:spcBef>
              <a:spcAft>
                <a:spcPct val="0"/>
              </a:spcAft>
              <a:defRPr sz="3600">
                <a:solidFill>
                  <a:schemeClr val="tx1"/>
                </a:solidFill>
                <a:latin typeface="Times New Roman" pitchFamily="18" charset="0"/>
              </a:defRPr>
            </a:lvl8pPr>
            <a:lvl9pPr marL="3886200" indent="-228600" eaLnBrk="0" fontAlgn="base" hangingPunct="0">
              <a:spcBef>
                <a:spcPct val="0"/>
              </a:spcBef>
              <a:spcAft>
                <a:spcPct val="0"/>
              </a:spcAft>
              <a:defRPr sz="3600">
                <a:solidFill>
                  <a:schemeClr val="tx1"/>
                </a:solidFill>
                <a:latin typeface="Times New Roman" pitchFamily="18" charset="0"/>
              </a:defRPr>
            </a:lvl9pPr>
          </a:lstStyle>
          <a:p>
            <a:pPr eaLnBrk="1" hangingPunct="1"/>
            <a:fld id="{10DE9AC8-9AB9-44AE-B53E-A126A5E2B951}" type="slidenum">
              <a:rPr lang="en-US" sz="1200" smtClean="0"/>
              <a:pPr eaLnBrk="1" hangingPunct="1"/>
              <a:t>35</a:t>
            </a:fld>
            <a:endParaRPr lang="en-US" sz="120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3600">
                <a:solidFill>
                  <a:schemeClr val="tx1"/>
                </a:solidFill>
                <a:latin typeface="Times New Roman" pitchFamily="18" charset="0"/>
              </a:defRPr>
            </a:lvl1pPr>
            <a:lvl2pPr marL="742950" indent="-285750" eaLnBrk="0" hangingPunct="0">
              <a:defRPr sz="3600">
                <a:solidFill>
                  <a:schemeClr val="tx1"/>
                </a:solidFill>
                <a:latin typeface="Times New Roman" pitchFamily="18" charset="0"/>
              </a:defRPr>
            </a:lvl2pPr>
            <a:lvl3pPr marL="1143000" indent="-228600" eaLnBrk="0" hangingPunct="0">
              <a:defRPr sz="3600">
                <a:solidFill>
                  <a:schemeClr val="tx1"/>
                </a:solidFill>
                <a:latin typeface="Times New Roman" pitchFamily="18" charset="0"/>
              </a:defRPr>
            </a:lvl3pPr>
            <a:lvl4pPr marL="1600200" indent="-228600" eaLnBrk="0" hangingPunct="0">
              <a:defRPr sz="3600">
                <a:solidFill>
                  <a:schemeClr val="tx1"/>
                </a:solidFill>
                <a:latin typeface="Times New Roman" pitchFamily="18" charset="0"/>
              </a:defRPr>
            </a:lvl4pPr>
            <a:lvl5pPr marL="2057400" indent="-228600" eaLnBrk="0" hangingPunct="0">
              <a:defRPr sz="3600">
                <a:solidFill>
                  <a:schemeClr val="tx1"/>
                </a:solidFill>
                <a:latin typeface="Times New Roman" pitchFamily="18" charset="0"/>
              </a:defRPr>
            </a:lvl5pPr>
            <a:lvl6pPr marL="2514600" indent="-228600" eaLnBrk="0" fontAlgn="base" hangingPunct="0">
              <a:spcBef>
                <a:spcPct val="0"/>
              </a:spcBef>
              <a:spcAft>
                <a:spcPct val="0"/>
              </a:spcAft>
              <a:defRPr sz="3600">
                <a:solidFill>
                  <a:schemeClr val="tx1"/>
                </a:solidFill>
                <a:latin typeface="Times New Roman" pitchFamily="18" charset="0"/>
              </a:defRPr>
            </a:lvl6pPr>
            <a:lvl7pPr marL="2971800" indent="-228600" eaLnBrk="0" fontAlgn="base" hangingPunct="0">
              <a:spcBef>
                <a:spcPct val="0"/>
              </a:spcBef>
              <a:spcAft>
                <a:spcPct val="0"/>
              </a:spcAft>
              <a:defRPr sz="3600">
                <a:solidFill>
                  <a:schemeClr val="tx1"/>
                </a:solidFill>
                <a:latin typeface="Times New Roman" pitchFamily="18" charset="0"/>
              </a:defRPr>
            </a:lvl7pPr>
            <a:lvl8pPr marL="3429000" indent="-228600" eaLnBrk="0" fontAlgn="base" hangingPunct="0">
              <a:spcBef>
                <a:spcPct val="0"/>
              </a:spcBef>
              <a:spcAft>
                <a:spcPct val="0"/>
              </a:spcAft>
              <a:defRPr sz="3600">
                <a:solidFill>
                  <a:schemeClr val="tx1"/>
                </a:solidFill>
                <a:latin typeface="Times New Roman" pitchFamily="18" charset="0"/>
              </a:defRPr>
            </a:lvl8pPr>
            <a:lvl9pPr marL="3886200" indent="-228600" eaLnBrk="0" fontAlgn="base" hangingPunct="0">
              <a:spcBef>
                <a:spcPct val="0"/>
              </a:spcBef>
              <a:spcAft>
                <a:spcPct val="0"/>
              </a:spcAft>
              <a:defRPr sz="3600">
                <a:solidFill>
                  <a:schemeClr val="tx1"/>
                </a:solidFill>
                <a:latin typeface="Times New Roman" pitchFamily="18" charset="0"/>
              </a:defRPr>
            </a:lvl9pPr>
          </a:lstStyle>
          <a:p>
            <a:pPr eaLnBrk="1" hangingPunct="1"/>
            <a:fld id="{F8425E98-2FC6-4BDF-9894-6150A97C1A2F}" type="slidenum">
              <a:rPr lang="en-US" sz="1200" smtClean="0"/>
              <a:pPr eaLnBrk="1" hangingPunct="1"/>
              <a:t>4</a:t>
            </a:fld>
            <a:endParaRPr lang="en-US" sz="1200" smtClean="0"/>
          </a:p>
        </p:txBody>
      </p:sp>
      <p:sp>
        <p:nvSpPr>
          <p:cNvPr id="5734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34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3600">
                <a:solidFill>
                  <a:schemeClr val="tx1"/>
                </a:solidFill>
                <a:latin typeface="Times New Roman" pitchFamily="18" charset="0"/>
              </a:defRPr>
            </a:lvl1pPr>
            <a:lvl2pPr marL="742950" indent="-285750" eaLnBrk="0" hangingPunct="0">
              <a:defRPr sz="3600">
                <a:solidFill>
                  <a:schemeClr val="tx1"/>
                </a:solidFill>
                <a:latin typeface="Times New Roman" pitchFamily="18" charset="0"/>
              </a:defRPr>
            </a:lvl2pPr>
            <a:lvl3pPr marL="1143000" indent="-228600" eaLnBrk="0" hangingPunct="0">
              <a:defRPr sz="3600">
                <a:solidFill>
                  <a:schemeClr val="tx1"/>
                </a:solidFill>
                <a:latin typeface="Times New Roman" pitchFamily="18" charset="0"/>
              </a:defRPr>
            </a:lvl3pPr>
            <a:lvl4pPr marL="1600200" indent="-228600" eaLnBrk="0" hangingPunct="0">
              <a:defRPr sz="3600">
                <a:solidFill>
                  <a:schemeClr val="tx1"/>
                </a:solidFill>
                <a:latin typeface="Times New Roman" pitchFamily="18" charset="0"/>
              </a:defRPr>
            </a:lvl4pPr>
            <a:lvl5pPr marL="2057400" indent="-228600" eaLnBrk="0" hangingPunct="0">
              <a:defRPr sz="3600">
                <a:solidFill>
                  <a:schemeClr val="tx1"/>
                </a:solidFill>
                <a:latin typeface="Times New Roman" pitchFamily="18" charset="0"/>
              </a:defRPr>
            </a:lvl5pPr>
            <a:lvl6pPr marL="2514600" indent="-228600" eaLnBrk="0" fontAlgn="base" hangingPunct="0">
              <a:spcBef>
                <a:spcPct val="0"/>
              </a:spcBef>
              <a:spcAft>
                <a:spcPct val="0"/>
              </a:spcAft>
              <a:defRPr sz="3600">
                <a:solidFill>
                  <a:schemeClr val="tx1"/>
                </a:solidFill>
                <a:latin typeface="Times New Roman" pitchFamily="18" charset="0"/>
              </a:defRPr>
            </a:lvl6pPr>
            <a:lvl7pPr marL="2971800" indent="-228600" eaLnBrk="0" fontAlgn="base" hangingPunct="0">
              <a:spcBef>
                <a:spcPct val="0"/>
              </a:spcBef>
              <a:spcAft>
                <a:spcPct val="0"/>
              </a:spcAft>
              <a:defRPr sz="3600">
                <a:solidFill>
                  <a:schemeClr val="tx1"/>
                </a:solidFill>
                <a:latin typeface="Times New Roman" pitchFamily="18" charset="0"/>
              </a:defRPr>
            </a:lvl7pPr>
            <a:lvl8pPr marL="3429000" indent="-228600" eaLnBrk="0" fontAlgn="base" hangingPunct="0">
              <a:spcBef>
                <a:spcPct val="0"/>
              </a:spcBef>
              <a:spcAft>
                <a:spcPct val="0"/>
              </a:spcAft>
              <a:defRPr sz="3600">
                <a:solidFill>
                  <a:schemeClr val="tx1"/>
                </a:solidFill>
                <a:latin typeface="Times New Roman" pitchFamily="18" charset="0"/>
              </a:defRPr>
            </a:lvl8pPr>
            <a:lvl9pPr marL="3886200" indent="-228600" eaLnBrk="0" fontAlgn="base" hangingPunct="0">
              <a:spcBef>
                <a:spcPct val="0"/>
              </a:spcBef>
              <a:spcAft>
                <a:spcPct val="0"/>
              </a:spcAft>
              <a:defRPr sz="3600">
                <a:solidFill>
                  <a:schemeClr val="tx1"/>
                </a:solidFill>
                <a:latin typeface="Times New Roman" pitchFamily="18" charset="0"/>
              </a:defRPr>
            </a:lvl9pPr>
          </a:lstStyle>
          <a:p>
            <a:pPr eaLnBrk="1" hangingPunct="1"/>
            <a:fld id="{21B9D1BE-0A60-453C-A20C-F50CDE07BAD8}" type="slidenum">
              <a:rPr lang="en-US" sz="1200" smtClean="0"/>
              <a:pPr eaLnBrk="1" hangingPunct="1"/>
              <a:t>5</a:t>
            </a:fld>
            <a:endParaRPr lang="en-US" sz="1200" smtClean="0"/>
          </a:p>
        </p:txBody>
      </p:sp>
      <p:sp>
        <p:nvSpPr>
          <p:cNvPr id="5837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3600">
                <a:solidFill>
                  <a:schemeClr val="tx1"/>
                </a:solidFill>
                <a:latin typeface="Times New Roman" pitchFamily="18" charset="0"/>
              </a:defRPr>
            </a:lvl1pPr>
            <a:lvl2pPr marL="742950" indent="-285750" eaLnBrk="0" hangingPunct="0">
              <a:defRPr sz="3600">
                <a:solidFill>
                  <a:schemeClr val="tx1"/>
                </a:solidFill>
                <a:latin typeface="Times New Roman" pitchFamily="18" charset="0"/>
              </a:defRPr>
            </a:lvl2pPr>
            <a:lvl3pPr marL="1143000" indent="-228600" eaLnBrk="0" hangingPunct="0">
              <a:defRPr sz="3600">
                <a:solidFill>
                  <a:schemeClr val="tx1"/>
                </a:solidFill>
                <a:latin typeface="Times New Roman" pitchFamily="18" charset="0"/>
              </a:defRPr>
            </a:lvl3pPr>
            <a:lvl4pPr marL="1600200" indent="-228600" eaLnBrk="0" hangingPunct="0">
              <a:defRPr sz="3600">
                <a:solidFill>
                  <a:schemeClr val="tx1"/>
                </a:solidFill>
                <a:latin typeface="Times New Roman" pitchFamily="18" charset="0"/>
              </a:defRPr>
            </a:lvl4pPr>
            <a:lvl5pPr marL="2057400" indent="-228600" eaLnBrk="0" hangingPunct="0">
              <a:defRPr sz="3600">
                <a:solidFill>
                  <a:schemeClr val="tx1"/>
                </a:solidFill>
                <a:latin typeface="Times New Roman" pitchFamily="18" charset="0"/>
              </a:defRPr>
            </a:lvl5pPr>
            <a:lvl6pPr marL="2514600" indent="-228600" eaLnBrk="0" fontAlgn="base" hangingPunct="0">
              <a:spcBef>
                <a:spcPct val="0"/>
              </a:spcBef>
              <a:spcAft>
                <a:spcPct val="0"/>
              </a:spcAft>
              <a:defRPr sz="3600">
                <a:solidFill>
                  <a:schemeClr val="tx1"/>
                </a:solidFill>
                <a:latin typeface="Times New Roman" pitchFamily="18" charset="0"/>
              </a:defRPr>
            </a:lvl6pPr>
            <a:lvl7pPr marL="2971800" indent="-228600" eaLnBrk="0" fontAlgn="base" hangingPunct="0">
              <a:spcBef>
                <a:spcPct val="0"/>
              </a:spcBef>
              <a:spcAft>
                <a:spcPct val="0"/>
              </a:spcAft>
              <a:defRPr sz="3600">
                <a:solidFill>
                  <a:schemeClr val="tx1"/>
                </a:solidFill>
                <a:latin typeface="Times New Roman" pitchFamily="18" charset="0"/>
              </a:defRPr>
            </a:lvl7pPr>
            <a:lvl8pPr marL="3429000" indent="-228600" eaLnBrk="0" fontAlgn="base" hangingPunct="0">
              <a:spcBef>
                <a:spcPct val="0"/>
              </a:spcBef>
              <a:spcAft>
                <a:spcPct val="0"/>
              </a:spcAft>
              <a:defRPr sz="3600">
                <a:solidFill>
                  <a:schemeClr val="tx1"/>
                </a:solidFill>
                <a:latin typeface="Times New Roman" pitchFamily="18" charset="0"/>
              </a:defRPr>
            </a:lvl8pPr>
            <a:lvl9pPr marL="3886200" indent="-228600" eaLnBrk="0" fontAlgn="base" hangingPunct="0">
              <a:spcBef>
                <a:spcPct val="0"/>
              </a:spcBef>
              <a:spcAft>
                <a:spcPct val="0"/>
              </a:spcAft>
              <a:defRPr sz="3600">
                <a:solidFill>
                  <a:schemeClr val="tx1"/>
                </a:solidFill>
                <a:latin typeface="Times New Roman" pitchFamily="18" charset="0"/>
              </a:defRPr>
            </a:lvl9pPr>
          </a:lstStyle>
          <a:p>
            <a:pPr eaLnBrk="1" hangingPunct="1"/>
            <a:fld id="{66EA95AA-1B35-4DAC-BBF0-C104170663E6}" type="slidenum">
              <a:rPr lang="en-US" sz="1200" smtClean="0"/>
              <a:pPr eaLnBrk="1" hangingPunct="1"/>
              <a:t>6</a:t>
            </a:fld>
            <a:endParaRPr lang="en-US" sz="1200" smtClean="0"/>
          </a:p>
        </p:txBody>
      </p:sp>
      <p:sp>
        <p:nvSpPr>
          <p:cNvPr id="5939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3600">
                <a:solidFill>
                  <a:schemeClr val="tx1"/>
                </a:solidFill>
                <a:latin typeface="Times New Roman" pitchFamily="18" charset="0"/>
              </a:defRPr>
            </a:lvl1pPr>
            <a:lvl2pPr marL="742950" indent="-285750" eaLnBrk="0" hangingPunct="0">
              <a:defRPr sz="3600">
                <a:solidFill>
                  <a:schemeClr val="tx1"/>
                </a:solidFill>
                <a:latin typeface="Times New Roman" pitchFamily="18" charset="0"/>
              </a:defRPr>
            </a:lvl2pPr>
            <a:lvl3pPr marL="1143000" indent="-228600" eaLnBrk="0" hangingPunct="0">
              <a:defRPr sz="3600">
                <a:solidFill>
                  <a:schemeClr val="tx1"/>
                </a:solidFill>
                <a:latin typeface="Times New Roman" pitchFamily="18" charset="0"/>
              </a:defRPr>
            </a:lvl3pPr>
            <a:lvl4pPr marL="1600200" indent="-228600" eaLnBrk="0" hangingPunct="0">
              <a:defRPr sz="3600">
                <a:solidFill>
                  <a:schemeClr val="tx1"/>
                </a:solidFill>
                <a:latin typeface="Times New Roman" pitchFamily="18" charset="0"/>
              </a:defRPr>
            </a:lvl4pPr>
            <a:lvl5pPr marL="2057400" indent="-228600" eaLnBrk="0" hangingPunct="0">
              <a:defRPr sz="3600">
                <a:solidFill>
                  <a:schemeClr val="tx1"/>
                </a:solidFill>
                <a:latin typeface="Times New Roman" pitchFamily="18" charset="0"/>
              </a:defRPr>
            </a:lvl5pPr>
            <a:lvl6pPr marL="2514600" indent="-228600" eaLnBrk="0" fontAlgn="base" hangingPunct="0">
              <a:spcBef>
                <a:spcPct val="0"/>
              </a:spcBef>
              <a:spcAft>
                <a:spcPct val="0"/>
              </a:spcAft>
              <a:defRPr sz="3600">
                <a:solidFill>
                  <a:schemeClr val="tx1"/>
                </a:solidFill>
                <a:latin typeface="Times New Roman" pitchFamily="18" charset="0"/>
              </a:defRPr>
            </a:lvl6pPr>
            <a:lvl7pPr marL="2971800" indent="-228600" eaLnBrk="0" fontAlgn="base" hangingPunct="0">
              <a:spcBef>
                <a:spcPct val="0"/>
              </a:spcBef>
              <a:spcAft>
                <a:spcPct val="0"/>
              </a:spcAft>
              <a:defRPr sz="3600">
                <a:solidFill>
                  <a:schemeClr val="tx1"/>
                </a:solidFill>
                <a:latin typeface="Times New Roman" pitchFamily="18" charset="0"/>
              </a:defRPr>
            </a:lvl7pPr>
            <a:lvl8pPr marL="3429000" indent="-228600" eaLnBrk="0" fontAlgn="base" hangingPunct="0">
              <a:spcBef>
                <a:spcPct val="0"/>
              </a:spcBef>
              <a:spcAft>
                <a:spcPct val="0"/>
              </a:spcAft>
              <a:defRPr sz="3600">
                <a:solidFill>
                  <a:schemeClr val="tx1"/>
                </a:solidFill>
                <a:latin typeface="Times New Roman" pitchFamily="18" charset="0"/>
              </a:defRPr>
            </a:lvl8pPr>
            <a:lvl9pPr marL="3886200" indent="-228600" eaLnBrk="0" fontAlgn="base" hangingPunct="0">
              <a:spcBef>
                <a:spcPct val="0"/>
              </a:spcBef>
              <a:spcAft>
                <a:spcPct val="0"/>
              </a:spcAft>
              <a:defRPr sz="3600">
                <a:solidFill>
                  <a:schemeClr val="tx1"/>
                </a:solidFill>
                <a:latin typeface="Times New Roman" pitchFamily="18" charset="0"/>
              </a:defRPr>
            </a:lvl9pPr>
          </a:lstStyle>
          <a:p>
            <a:pPr eaLnBrk="1" hangingPunct="1"/>
            <a:fld id="{C552178B-A7B7-4941-B14E-DE42292AF3FB}" type="slidenum">
              <a:rPr lang="en-US" sz="1200" smtClean="0"/>
              <a:pPr eaLnBrk="1" hangingPunct="1"/>
              <a:t>7</a:t>
            </a:fld>
            <a:endParaRPr lang="en-US" sz="1200" smtClean="0"/>
          </a:p>
        </p:txBody>
      </p:sp>
      <p:sp>
        <p:nvSpPr>
          <p:cNvPr id="6041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2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3600">
                <a:solidFill>
                  <a:schemeClr val="tx1"/>
                </a:solidFill>
                <a:latin typeface="Times New Roman" pitchFamily="18" charset="0"/>
              </a:defRPr>
            </a:lvl1pPr>
            <a:lvl2pPr marL="742950" indent="-285750" eaLnBrk="0" hangingPunct="0">
              <a:defRPr sz="3600">
                <a:solidFill>
                  <a:schemeClr val="tx1"/>
                </a:solidFill>
                <a:latin typeface="Times New Roman" pitchFamily="18" charset="0"/>
              </a:defRPr>
            </a:lvl2pPr>
            <a:lvl3pPr marL="1143000" indent="-228600" eaLnBrk="0" hangingPunct="0">
              <a:defRPr sz="3600">
                <a:solidFill>
                  <a:schemeClr val="tx1"/>
                </a:solidFill>
                <a:latin typeface="Times New Roman" pitchFamily="18" charset="0"/>
              </a:defRPr>
            </a:lvl3pPr>
            <a:lvl4pPr marL="1600200" indent="-228600" eaLnBrk="0" hangingPunct="0">
              <a:defRPr sz="3600">
                <a:solidFill>
                  <a:schemeClr val="tx1"/>
                </a:solidFill>
                <a:latin typeface="Times New Roman" pitchFamily="18" charset="0"/>
              </a:defRPr>
            </a:lvl4pPr>
            <a:lvl5pPr marL="2057400" indent="-228600" eaLnBrk="0" hangingPunct="0">
              <a:defRPr sz="3600">
                <a:solidFill>
                  <a:schemeClr val="tx1"/>
                </a:solidFill>
                <a:latin typeface="Times New Roman" pitchFamily="18" charset="0"/>
              </a:defRPr>
            </a:lvl5pPr>
            <a:lvl6pPr marL="2514600" indent="-228600" eaLnBrk="0" fontAlgn="base" hangingPunct="0">
              <a:spcBef>
                <a:spcPct val="0"/>
              </a:spcBef>
              <a:spcAft>
                <a:spcPct val="0"/>
              </a:spcAft>
              <a:defRPr sz="3600">
                <a:solidFill>
                  <a:schemeClr val="tx1"/>
                </a:solidFill>
                <a:latin typeface="Times New Roman" pitchFamily="18" charset="0"/>
              </a:defRPr>
            </a:lvl6pPr>
            <a:lvl7pPr marL="2971800" indent="-228600" eaLnBrk="0" fontAlgn="base" hangingPunct="0">
              <a:spcBef>
                <a:spcPct val="0"/>
              </a:spcBef>
              <a:spcAft>
                <a:spcPct val="0"/>
              </a:spcAft>
              <a:defRPr sz="3600">
                <a:solidFill>
                  <a:schemeClr val="tx1"/>
                </a:solidFill>
                <a:latin typeface="Times New Roman" pitchFamily="18" charset="0"/>
              </a:defRPr>
            </a:lvl7pPr>
            <a:lvl8pPr marL="3429000" indent="-228600" eaLnBrk="0" fontAlgn="base" hangingPunct="0">
              <a:spcBef>
                <a:spcPct val="0"/>
              </a:spcBef>
              <a:spcAft>
                <a:spcPct val="0"/>
              </a:spcAft>
              <a:defRPr sz="3600">
                <a:solidFill>
                  <a:schemeClr val="tx1"/>
                </a:solidFill>
                <a:latin typeface="Times New Roman" pitchFamily="18" charset="0"/>
              </a:defRPr>
            </a:lvl8pPr>
            <a:lvl9pPr marL="3886200" indent="-228600" eaLnBrk="0" fontAlgn="base" hangingPunct="0">
              <a:spcBef>
                <a:spcPct val="0"/>
              </a:spcBef>
              <a:spcAft>
                <a:spcPct val="0"/>
              </a:spcAft>
              <a:defRPr sz="3600">
                <a:solidFill>
                  <a:schemeClr val="tx1"/>
                </a:solidFill>
                <a:latin typeface="Times New Roman" pitchFamily="18" charset="0"/>
              </a:defRPr>
            </a:lvl9pPr>
          </a:lstStyle>
          <a:p>
            <a:pPr eaLnBrk="1" hangingPunct="1"/>
            <a:fld id="{62C5661C-464D-415D-9C84-931C5E01A127}" type="slidenum">
              <a:rPr lang="en-US" sz="1200" smtClean="0"/>
              <a:pPr eaLnBrk="1" hangingPunct="1"/>
              <a:t>8</a:t>
            </a:fld>
            <a:endParaRPr lang="en-US" sz="1200" smtClean="0"/>
          </a:p>
        </p:txBody>
      </p:sp>
      <p:sp>
        <p:nvSpPr>
          <p:cNvPr id="6144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624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3600">
                <a:solidFill>
                  <a:schemeClr val="tx1"/>
                </a:solidFill>
                <a:latin typeface="Times New Roman" pitchFamily="18" charset="0"/>
              </a:defRPr>
            </a:lvl1pPr>
            <a:lvl2pPr marL="742950" indent="-285750" eaLnBrk="0" hangingPunct="0">
              <a:defRPr sz="3600">
                <a:solidFill>
                  <a:schemeClr val="tx1"/>
                </a:solidFill>
                <a:latin typeface="Times New Roman" pitchFamily="18" charset="0"/>
              </a:defRPr>
            </a:lvl2pPr>
            <a:lvl3pPr marL="1143000" indent="-228600" eaLnBrk="0" hangingPunct="0">
              <a:defRPr sz="3600">
                <a:solidFill>
                  <a:schemeClr val="tx1"/>
                </a:solidFill>
                <a:latin typeface="Times New Roman" pitchFamily="18" charset="0"/>
              </a:defRPr>
            </a:lvl3pPr>
            <a:lvl4pPr marL="1600200" indent="-228600" eaLnBrk="0" hangingPunct="0">
              <a:defRPr sz="3600">
                <a:solidFill>
                  <a:schemeClr val="tx1"/>
                </a:solidFill>
                <a:latin typeface="Times New Roman" pitchFamily="18" charset="0"/>
              </a:defRPr>
            </a:lvl4pPr>
            <a:lvl5pPr marL="2057400" indent="-228600" eaLnBrk="0" hangingPunct="0">
              <a:defRPr sz="3600">
                <a:solidFill>
                  <a:schemeClr val="tx1"/>
                </a:solidFill>
                <a:latin typeface="Times New Roman" pitchFamily="18" charset="0"/>
              </a:defRPr>
            </a:lvl5pPr>
            <a:lvl6pPr marL="2514600" indent="-228600" eaLnBrk="0" fontAlgn="base" hangingPunct="0">
              <a:spcBef>
                <a:spcPct val="0"/>
              </a:spcBef>
              <a:spcAft>
                <a:spcPct val="0"/>
              </a:spcAft>
              <a:defRPr sz="3600">
                <a:solidFill>
                  <a:schemeClr val="tx1"/>
                </a:solidFill>
                <a:latin typeface="Times New Roman" pitchFamily="18" charset="0"/>
              </a:defRPr>
            </a:lvl6pPr>
            <a:lvl7pPr marL="2971800" indent="-228600" eaLnBrk="0" fontAlgn="base" hangingPunct="0">
              <a:spcBef>
                <a:spcPct val="0"/>
              </a:spcBef>
              <a:spcAft>
                <a:spcPct val="0"/>
              </a:spcAft>
              <a:defRPr sz="3600">
                <a:solidFill>
                  <a:schemeClr val="tx1"/>
                </a:solidFill>
                <a:latin typeface="Times New Roman" pitchFamily="18" charset="0"/>
              </a:defRPr>
            </a:lvl7pPr>
            <a:lvl8pPr marL="3429000" indent="-228600" eaLnBrk="0" fontAlgn="base" hangingPunct="0">
              <a:spcBef>
                <a:spcPct val="0"/>
              </a:spcBef>
              <a:spcAft>
                <a:spcPct val="0"/>
              </a:spcAft>
              <a:defRPr sz="3600">
                <a:solidFill>
                  <a:schemeClr val="tx1"/>
                </a:solidFill>
                <a:latin typeface="Times New Roman" pitchFamily="18" charset="0"/>
              </a:defRPr>
            </a:lvl8pPr>
            <a:lvl9pPr marL="3886200" indent="-228600" eaLnBrk="0" fontAlgn="base" hangingPunct="0">
              <a:spcBef>
                <a:spcPct val="0"/>
              </a:spcBef>
              <a:spcAft>
                <a:spcPct val="0"/>
              </a:spcAft>
              <a:defRPr sz="3600">
                <a:solidFill>
                  <a:schemeClr val="tx1"/>
                </a:solidFill>
                <a:latin typeface="Times New Roman" pitchFamily="18" charset="0"/>
              </a:defRPr>
            </a:lvl9pPr>
          </a:lstStyle>
          <a:p>
            <a:pPr eaLnBrk="1" hangingPunct="1"/>
            <a:fld id="{3E8FCE1D-EFC1-4131-BC36-BB7345ED10AC}" type="slidenum">
              <a:rPr lang="en-US" sz="1200" smtClean="0"/>
              <a:pPr eaLnBrk="1" hangingPunct="1"/>
              <a:t>9</a:t>
            </a:fld>
            <a:endParaRPr lang="en-US" sz="120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110"/>
          <p:cNvGrpSpPr>
            <a:grpSpLocks/>
          </p:cNvGrpSpPr>
          <p:nvPr/>
        </p:nvGrpSpPr>
        <p:grpSpPr bwMode="auto">
          <a:xfrm>
            <a:off x="-257175" y="-23813"/>
            <a:ext cx="9518650" cy="7229476"/>
            <a:chOff x="-162" y="-15"/>
            <a:chExt cx="5996" cy="4554"/>
          </a:xfrm>
        </p:grpSpPr>
        <p:grpSp>
          <p:nvGrpSpPr>
            <p:cNvPr id="5" name="Group 109"/>
            <p:cNvGrpSpPr>
              <a:grpSpLocks/>
            </p:cNvGrpSpPr>
            <p:nvPr userDrawn="1"/>
          </p:nvGrpSpPr>
          <p:grpSpPr bwMode="auto">
            <a:xfrm>
              <a:off x="-162" y="-14"/>
              <a:ext cx="5996" cy="4553"/>
              <a:chOff x="-162" y="-14"/>
              <a:chExt cx="5996" cy="4553"/>
            </a:xfrm>
          </p:grpSpPr>
          <p:sp>
            <p:nvSpPr>
              <p:cNvPr id="20" name="Freeform 4"/>
              <p:cNvSpPr>
                <a:spLocks/>
              </p:cNvSpPr>
              <p:nvPr userDrawn="1"/>
            </p:nvSpPr>
            <p:spPr bwMode="hidden">
              <a:xfrm>
                <a:off x="3314" y="2990"/>
                <a:ext cx="687" cy="609"/>
              </a:xfrm>
              <a:custGeom>
                <a:avLst/>
                <a:gdLst/>
                <a:ahLst/>
                <a:cxnLst>
                  <a:cxn ang="0">
                    <a:pos x="144" y="45"/>
                  </a:cxn>
                  <a:cxn ang="0">
                    <a:pos x="546" y="9"/>
                  </a:cxn>
                  <a:cxn ang="0">
                    <a:pos x="582" y="99"/>
                  </a:cxn>
                  <a:cxn ang="0">
                    <a:pos x="123" y="462"/>
                  </a:cxn>
                  <a:cxn ang="0">
                    <a:pos x="27" y="438"/>
                  </a:cxn>
                  <a:cxn ang="0">
                    <a:pos x="12" y="210"/>
                  </a:cxn>
                  <a:cxn ang="0">
                    <a:pos x="144" y="45"/>
                  </a:cxn>
                </a:cxnLst>
                <a:rect l="0" t="0" r="r" b="b"/>
                <a:pathLst>
                  <a:path w="687" h="609">
                    <a:moveTo>
                      <a:pt x="144" y="45"/>
                    </a:moveTo>
                    <a:cubicBezTo>
                      <a:pt x="306" y="0"/>
                      <a:pt x="472" y="5"/>
                      <a:pt x="546" y="9"/>
                    </a:cubicBezTo>
                    <a:cubicBezTo>
                      <a:pt x="654" y="12"/>
                      <a:pt x="687" y="75"/>
                      <a:pt x="582" y="99"/>
                    </a:cubicBezTo>
                    <a:cubicBezTo>
                      <a:pt x="81" y="144"/>
                      <a:pt x="162" y="423"/>
                      <a:pt x="123" y="462"/>
                    </a:cubicBezTo>
                    <a:cubicBezTo>
                      <a:pt x="123" y="609"/>
                      <a:pt x="39" y="495"/>
                      <a:pt x="27" y="438"/>
                    </a:cubicBezTo>
                    <a:cubicBezTo>
                      <a:pt x="18" y="393"/>
                      <a:pt x="0" y="291"/>
                      <a:pt x="12" y="210"/>
                    </a:cubicBezTo>
                    <a:cubicBezTo>
                      <a:pt x="15" y="141"/>
                      <a:pt x="36" y="66"/>
                      <a:pt x="144" y="45"/>
                    </a:cubicBezTo>
                    <a:close/>
                  </a:path>
                </a:pathLst>
              </a:custGeom>
              <a:noFill/>
              <a:ln w="12700" cmpd="sng">
                <a:solidFill>
                  <a:schemeClr val="tx2"/>
                </a:solidFill>
                <a:round/>
                <a:headEnd/>
                <a:tailEnd/>
              </a:ln>
              <a:effectLst/>
            </p:spPr>
            <p:txBody>
              <a:bodyPr wrap="none" anchor="ctr"/>
              <a:lstStyle/>
              <a:p>
                <a:pPr>
                  <a:defRPr/>
                </a:pPr>
                <a:endParaRPr lang="en-US"/>
              </a:p>
            </p:txBody>
          </p:sp>
          <p:sp>
            <p:nvSpPr>
              <p:cNvPr id="21" name="Freeform 5"/>
              <p:cNvSpPr>
                <a:spLocks/>
              </p:cNvSpPr>
              <p:nvPr userDrawn="1"/>
            </p:nvSpPr>
            <p:spPr bwMode="hidden">
              <a:xfrm>
                <a:off x="2200" y="2586"/>
                <a:ext cx="987" cy="743"/>
              </a:xfrm>
              <a:custGeom>
                <a:avLst/>
                <a:gdLst/>
                <a:ahLst/>
                <a:cxnLst>
                  <a:cxn ang="0">
                    <a:pos x="742" y="110"/>
                  </a:cxn>
                  <a:cxn ang="0">
                    <a:pos x="958" y="572"/>
                  </a:cxn>
                  <a:cxn ang="0">
                    <a:pos x="847" y="638"/>
                  </a:cxn>
                  <a:cxn ang="0">
                    <a:pos x="202" y="269"/>
                  </a:cxn>
                  <a:cxn ang="0">
                    <a:pos x="163" y="173"/>
                  </a:cxn>
                  <a:cxn ang="0">
                    <a:pos x="481" y="35"/>
                  </a:cxn>
                  <a:cxn ang="0">
                    <a:pos x="742" y="110"/>
                  </a:cxn>
                </a:cxnLst>
                <a:rect l="0" t="0" r="r" b="b"/>
                <a:pathLst>
                  <a:path w="987" h="743">
                    <a:moveTo>
                      <a:pt x="742" y="110"/>
                    </a:moveTo>
                    <a:cubicBezTo>
                      <a:pt x="853" y="270"/>
                      <a:pt x="941" y="491"/>
                      <a:pt x="958" y="572"/>
                    </a:cubicBezTo>
                    <a:cubicBezTo>
                      <a:pt x="987" y="692"/>
                      <a:pt x="912" y="743"/>
                      <a:pt x="847" y="638"/>
                    </a:cubicBezTo>
                    <a:cubicBezTo>
                      <a:pt x="523" y="89"/>
                      <a:pt x="364" y="254"/>
                      <a:pt x="202" y="269"/>
                    </a:cubicBezTo>
                    <a:cubicBezTo>
                      <a:pt x="0" y="325"/>
                      <a:pt x="89" y="207"/>
                      <a:pt x="163" y="173"/>
                    </a:cubicBezTo>
                    <a:cubicBezTo>
                      <a:pt x="222" y="145"/>
                      <a:pt x="366" y="53"/>
                      <a:pt x="481" y="35"/>
                    </a:cubicBezTo>
                    <a:cubicBezTo>
                      <a:pt x="576" y="12"/>
                      <a:pt x="680" y="0"/>
                      <a:pt x="742" y="110"/>
                    </a:cubicBezTo>
                    <a:close/>
                  </a:path>
                </a:pathLst>
              </a:custGeom>
              <a:noFill/>
              <a:ln w="12700" cmpd="sng">
                <a:solidFill>
                  <a:schemeClr val="tx2"/>
                </a:solidFill>
                <a:round/>
                <a:headEnd/>
                <a:tailEnd/>
              </a:ln>
              <a:effectLst/>
            </p:spPr>
            <p:txBody>
              <a:bodyPr wrap="none" anchor="ctr"/>
              <a:lstStyle/>
              <a:p>
                <a:pPr>
                  <a:defRPr/>
                </a:pPr>
                <a:endParaRPr lang="en-US"/>
              </a:p>
            </p:txBody>
          </p:sp>
          <p:sp>
            <p:nvSpPr>
              <p:cNvPr id="22" name="Freeform 6"/>
              <p:cNvSpPr>
                <a:spLocks/>
              </p:cNvSpPr>
              <p:nvPr userDrawn="1"/>
            </p:nvSpPr>
            <p:spPr bwMode="hidden">
              <a:xfrm>
                <a:off x="2288" y="3047"/>
                <a:ext cx="650" cy="648"/>
              </a:xfrm>
              <a:custGeom>
                <a:avLst/>
                <a:gdLst/>
                <a:ahLst/>
                <a:cxnLst>
                  <a:cxn ang="0">
                    <a:pos x="468" y="114"/>
                  </a:cxn>
                  <a:cxn ang="0">
                    <a:pos x="621" y="453"/>
                  </a:cxn>
                  <a:cxn ang="0">
                    <a:pos x="522" y="495"/>
                  </a:cxn>
                  <a:cxn ang="0">
                    <a:pos x="105" y="519"/>
                  </a:cxn>
                  <a:cxn ang="0">
                    <a:pos x="30" y="450"/>
                  </a:cxn>
                  <a:cxn ang="0">
                    <a:pos x="231" y="84"/>
                  </a:cxn>
                  <a:cxn ang="0">
                    <a:pos x="468" y="114"/>
                  </a:cxn>
                </a:cxnLst>
                <a:rect l="0" t="0" r="r" b="b"/>
                <a:pathLst>
                  <a:path w="650" h="648">
                    <a:moveTo>
                      <a:pt x="468" y="114"/>
                    </a:moveTo>
                    <a:cubicBezTo>
                      <a:pt x="579" y="274"/>
                      <a:pt x="604" y="372"/>
                      <a:pt x="621" y="453"/>
                    </a:cubicBezTo>
                    <a:cubicBezTo>
                      <a:pt x="650" y="573"/>
                      <a:pt x="587" y="600"/>
                      <a:pt x="522" y="495"/>
                    </a:cubicBezTo>
                    <a:cubicBezTo>
                      <a:pt x="330" y="99"/>
                      <a:pt x="171" y="417"/>
                      <a:pt x="105" y="519"/>
                    </a:cubicBezTo>
                    <a:cubicBezTo>
                      <a:pt x="51" y="648"/>
                      <a:pt x="0" y="525"/>
                      <a:pt x="30" y="450"/>
                    </a:cubicBezTo>
                    <a:cubicBezTo>
                      <a:pt x="39" y="381"/>
                      <a:pt x="132" y="180"/>
                      <a:pt x="231" y="84"/>
                    </a:cubicBezTo>
                    <a:cubicBezTo>
                      <a:pt x="321" y="0"/>
                      <a:pt x="406" y="4"/>
                      <a:pt x="468" y="114"/>
                    </a:cubicBezTo>
                    <a:close/>
                  </a:path>
                </a:pathLst>
              </a:custGeom>
              <a:noFill/>
              <a:ln w="12700" cmpd="sng">
                <a:solidFill>
                  <a:schemeClr val="tx2"/>
                </a:solidFill>
                <a:round/>
                <a:headEnd/>
                <a:tailEnd/>
              </a:ln>
              <a:effectLst/>
            </p:spPr>
            <p:txBody>
              <a:bodyPr wrap="none" anchor="ctr"/>
              <a:lstStyle/>
              <a:p>
                <a:pPr>
                  <a:defRPr/>
                </a:pPr>
                <a:endParaRPr lang="en-US"/>
              </a:p>
            </p:txBody>
          </p:sp>
          <p:sp>
            <p:nvSpPr>
              <p:cNvPr id="23" name="Freeform 7"/>
              <p:cNvSpPr>
                <a:spLocks/>
              </p:cNvSpPr>
              <p:nvPr userDrawn="1"/>
            </p:nvSpPr>
            <p:spPr bwMode="hidden">
              <a:xfrm>
                <a:off x="2609" y="3558"/>
                <a:ext cx="640" cy="797"/>
              </a:xfrm>
              <a:custGeom>
                <a:avLst/>
                <a:gdLst/>
                <a:ahLst/>
                <a:cxnLst>
                  <a:cxn ang="0">
                    <a:pos x="600" y="216"/>
                  </a:cxn>
                  <a:cxn ang="0">
                    <a:pos x="598" y="658"/>
                  </a:cxn>
                  <a:cxn ang="0">
                    <a:pos x="507" y="691"/>
                  </a:cxn>
                  <a:cxn ang="0">
                    <a:pos x="147" y="354"/>
                  </a:cxn>
                  <a:cxn ang="0">
                    <a:pos x="84" y="249"/>
                  </a:cxn>
                  <a:cxn ang="0">
                    <a:pos x="423" y="96"/>
                  </a:cxn>
                  <a:cxn ang="0">
                    <a:pos x="600" y="216"/>
                  </a:cxn>
                </a:cxnLst>
                <a:rect l="0" t="0" r="r" b="b"/>
                <a:pathLst>
                  <a:path w="640" h="797">
                    <a:moveTo>
                      <a:pt x="600" y="216"/>
                    </a:moveTo>
                    <a:cubicBezTo>
                      <a:pt x="640" y="379"/>
                      <a:pt x="604" y="584"/>
                      <a:pt x="598" y="658"/>
                    </a:cubicBezTo>
                    <a:cubicBezTo>
                      <a:pt x="592" y="766"/>
                      <a:pt x="528" y="797"/>
                      <a:pt x="507" y="691"/>
                    </a:cubicBezTo>
                    <a:cubicBezTo>
                      <a:pt x="495" y="276"/>
                      <a:pt x="255" y="360"/>
                      <a:pt x="147" y="354"/>
                    </a:cubicBezTo>
                    <a:cubicBezTo>
                      <a:pt x="0" y="350"/>
                      <a:pt x="18" y="294"/>
                      <a:pt x="84" y="249"/>
                    </a:cubicBezTo>
                    <a:cubicBezTo>
                      <a:pt x="147" y="204"/>
                      <a:pt x="339" y="108"/>
                      <a:pt x="423" y="96"/>
                    </a:cubicBezTo>
                    <a:cubicBezTo>
                      <a:pt x="477" y="81"/>
                      <a:pt x="585" y="0"/>
                      <a:pt x="600" y="216"/>
                    </a:cubicBezTo>
                    <a:close/>
                  </a:path>
                </a:pathLst>
              </a:custGeom>
              <a:noFill/>
              <a:ln w="12700" cmpd="sng">
                <a:solidFill>
                  <a:schemeClr val="tx2"/>
                </a:solidFill>
                <a:round/>
                <a:headEnd/>
                <a:tailEnd/>
              </a:ln>
              <a:effectLst/>
            </p:spPr>
            <p:txBody>
              <a:bodyPr wrap="none" anchor="ctr"/>
              <a:lstStyle/>
              <a:p>
                <a:pPr>
                  <a:defRPr/>
                </a:pPr>
                <a:endParaRPr lang="en-US"/>
              </a:p>
            </p:txBody>
          </p:sp>
          <p:sp>
            <p:nvSpPr>
              <p:cNvPr id="24" name="Freeform 8"/>
              <p:cNvSpPr>
                <a:spLocks/>
              </p:cNvSpPr>
              <p:nvPr userDrawn="1"/>
            </p:nvSpPr>
            <p:spPr bwMode="hidden">
              <a:xfrm>
                <a:off x="3980" y="1830"/>
                <a:ext cx="535" cy="645"/>
              </a:xfrm>
              <a:custGeom>
                <a:avLst/>
                <a:gdLst/>
                <a:ahLst/>
                <a:cxnLst>
                  <a:cxn ang="0">
                    <a:pos x="462" y="423"/>
                  </a:cxn>
                  <a:cxn ang="0">
                    <a:pos x="144" y="612"/>
                  </a:cxn>
                  <a:cxn ang="0">
                    <a:pos x="87" y="558"/>
                  </a:cxn>
                  <a:cxn ang="0">
                    <a:pos x="162" y="117"/>
                  </a:cxn>
                  <a:cxn ang="0">
                    <a:pos x="210" y="39"/>
                  </a:cxn>
                  <a:cxn ang="0">
                    <a:pos x="441" y="243"/>
                  </a:cxn>
                  <a:cxn ang="0">
                    <a:pos x="462" y="423"/>
                  </a:cxn>
                </a:cxnLst>
                <a:rect l="0" t="0" r="r" b="b"/>
                <a:pathLst>
                  <a:path w="535" h="645">
                    <a:moveTo>
                      <a:pt x="462" y="423"/>
                    </a:moveTo>
                    <a:cubicBezTo>
                      <a:pt x="345" y="546"/>
                      <a:pt x="198" y="582"/>
                      <a:pt x="144" y="612"/>
                    </a:cubicBezTo>
                    <a:cubicBezTo>
                      <a:pt x="60" y="645"/>
                      <a:pt x="0" y="630"/>
                      <a:pt x="87" y="558"/>
                    </a:cubicBezTo>
                    <a:cubicBezTo>
                      <a:pt x="261" y="438"/>
                      <a:pt x="378" y="387"/>
                      <a:pt x="162" y="117"/>
                    </a:cubicBezTo>
                    <a:cubicBezTo>
                      <a:pt x="74" y="0"/>
                      <a:pt x="166" y="1"/>
                      <a:pt x="210" y="39"/>
                    </a:cubicBezTo>
                    <a:cubicBezTo>
                      <a:pt x="245" y="70"/>
                      <a:pt x="401" y="171"/>
                      <a:pt x="441" y="243"/>
                    </a:cubicBezTo>
                    <a:cubicBezTo>
                      <a:pt x="480" y="300"/>
                      <a:pt x="535" y="341"/>
                      <a:pt x="462" y="423"/>
                    </a:cubicBezTo>
                    <a:close/>
                  </a:path>
                </a:pathLst>
              </a:custGeom>
              <a:noFill/>
              <a:ln w="12700" cmpd="sng">
                <a:solidFill>
                  <a:schemeClr val="tx2"/>
                </a:solidFill>
                <a:round/>
                <a:headEnd/>
                <a:tailEnd/>
              </a:ln>
              <a:effectLst/>
            </p:spPr>
            <p:txBody>
              <a:bodyPr wrap="none" anchor="ctr"/>
              <a:lstStyle/>
              <a:p>
                <a:pPr>
                  <a:defRPr/>
                </a:pPr>
                <a:endParaRPr lang="en-US"/>
              </a:p>
            </p:txBody>
          </p:sp>
          <p:sp>
            <p:nvSpPr>
              <p:cNvPr id="25" name="Freeform 9"/>
              <p:cNvSpPr>
                <a:spLocks/>
              </p:cNvSpPr>
              <p:nvPr userDrawn="1"/>
            </p:nvSpPr>
            <p:spPr bwMode="hidden">
              <a:xfrm>
                <a:off x="3089" y="2063"/>
                <a:ext cx="687" cy="609"/>
              </a:xfrm>
              <a:custGeom>
                <a:avLst/>
                <a:gdLst/>
                <a:ahLst/>
                <a:cxnLst>
                  <a:cxn ang="0">
                    <a:pos x="144" y="45"/>
                  </a:cxn>
                  <a:cxn ang="0">
                    <a:pos x="546" y="9"/>
                  </a:cxn>
                  <a:cxn ang="0">
                    <a:pos x="582" y="99"/>
                  </a:cxn>
                  <a:cxn ang="0">
                    <a:pos x="123" y="462"/>
                  </a:cxn>
                  <a:cxn ang="0">
                    <a:pos x="27" y="438"/>
                  </a:cxn>
                  <a:cxn ang="0">
                    <a:pos x="12" y="210"/>
                  </a:cxn>
                  <a:cxn ang="0">
                    <a:pos x="144" y="45"/>
                  </a:cxn>
                </a:cxnLst>
                <a:rect l="0" t="0" r="r" b="b"/>
                <a:pathLst>
                  <a:path w="687" h="609">
                    <a:moveTo>
                      <a:pt x="144" y="45"/>
                    </a:moveTo>
                    <a:cubicBezTo>
                      <a:pt x="306" y="0"/>
                      <a:pt x="472" y="5"/>
                      <a:pt x="546" y="9"/>
                    </a:cubicBezTo>
                    <a:cubicBezTo>
                      <a:pt x="654" y="12"/>
                      <a:pt x="687" y="75"/>
                      <a:pt x="582" y="99"/>
                    </a:cubicBezTo>
                    <a:cubicBezTo>
                      <a:pt x="81" y="144"/>
                      <a:pt x="162" y="423"/>
                      <a:pt x="123" y="462"/>
                    </a:cubicBezTo>
                    <a:cubicBezTo>
                      <a:pt x="123" y="609"/>
                      <a:pt x="39" y="495"/>
                      <a:pt x="27" y="438"/>
                    </a:cubicBezTo>
                    <a:cubicBezTo>
                      <a:pt x="18" y="393"/>
                      <a:pt x="0" y="291"/>
                      <a:pt x="12" y="210"/>
                    </a:cubicBezTo>
                    <a:cubicBezTo>
                      <a:pt x="15" y="141"/>
                      <a:pt x="36" y="66"/>
                      <a:pt x="144" y="45"/>
                    </a:cubicBezTo>
                    <a:close/>
                  </a:path>
                </a:pathLst>
              </a:custGeom>
              <a:noFill/>
              <a:ln w="12700" cmpd="sng">
                <a:solidFill>
                  <a:schemeClr val="bg2"/>
                </a:solidFill>
                <a:round/>
                <a:headEnd/>
                <a:tailEnd/>
              </a:ln>
              <a:effectLst/>
            </p:spPr>
            <p:txBody>
              <a:bodyPr wrap="none" anchor="ctr"/>
              <a:lstStyle/>
              <a:p>
                <a:pPr>
                  <a:defRPr/>
                </a:pPr>
                <a:endParaRPr lang="en-US"/>
              </a:p>
            </p:txBody>
          </p:sp>
          <p:sp>
            <p:nvSpPr>
              <p:cNvPr id="26" name="Freeform 10"/>
              <p:cNvSpPr>
                <a:spLocks/>
              </p:cNvSpPr>
              <p:nvPr userDrawn="1"/>
            </p:nvSpPr>
            <p:spPr bwMode="hidden">
              <a:xfrm rot="3318475">
                <a:off x="2254" y="1895"/>
                <a:ext cx="640" cy="797"/>
              </a:xfrm>
              <a:custGeom>
                <a:avLst/>
                <a:gdLst/>
                <a:ahLst/>
                <a:cxnLst>
                  <a:cxn ang="0">
                    <a:pos x="600" y="216"/>
                  </a:cxn>
                  <a:cxn ang="0">
                    <a:pos x="598" y="658"/>
                  </a:cxn>
                  <a:cxn ang="0">
                    <a:pos x="507" y="691"/>
                  </a:cxn>
                  <a:cxn ang="0">
                    <a:pos x="147" y="354"/>
                  </a:cxn>
                  <a:cxn ang="0">
                    <a:pos x="84" y="249"/>
                  </a:cxn>
                  <a:cxn ang="0">
                    <a:pos x="423" y="96"/>
                  </a:cxn>
                  <a:cxn ang="0">
                    <a:pos x="600" y="216"/>
                  </a:cxn>
                </a:cxnLst>
                <a:rect l="0" t="0" r="r" b="b"/>
                <a:pathLst>
                  <a:path w="640" h="797">
                    <a:moveTo>
                      <a:pt x="600" y="216"/>
                    </a:moveTo>
                    <a:cubicBezTo>
                      <a:pt x="640" y="379"/>
                      <a:pt x="604" y="584"/>
                      <a:pt x="598" y="658"/>
                    </a:cubicBezTo>
                    <a:cubicBezTo>
                      <a:pt x="592" y="766"/>
                      <a:pt x="528" y="797"/>
                      <a:pt x="507" y="691"/>
                    </a:cubicBezTo>
                    <a:cubicBezTo>
                      <a:pt x="495" y="276"/>
                      <a:pt x="255" y="360"/>
                      <a:pt x="147" y="354"/>
                    </a:cubicBezTo>
                    <a:cubicBezTo>
                      <a:pt x="0" y="350"/>
                      <a:pt x="18" y="294"/>
                      <a:pt x="84" y="249"/>
                    </a:cubicBezTo>
                    <a:cubicBezTo>
                      <a:pt x="147" y="204"/>
                      <a:pt x="339" y="108"/>
                      <a:pt x="423" y="96"/>
                    </a:cubicBezTo>
                    <a:cubicBezTo>
                      <a:pt x="477" y="81"/>
                      <a:pt x="585" y="0"/>
                      <a:pt x="600" y="216"/>
                    </a:cubicBezTo>
                    <a:close/>
                  </a:path>
                </a:pathLst>
              </a:custGeom>
              <a:noFill/>
              <a:ln w="12700" cmpd="sng">
                <a:solidFill>
                  <a:schemeClr val="bg2"/>
                </a:solidFill>
                <a:round/>
                <a:headEnd/>
                <a:tailEnd/>
              </a:ln>
              <a:effectLst/>
            </p:spPr>
            <p:txBody>
              <a:bodyPr wrap="none" anchor="ctr"/>
              <a:lstStyle/>
              <a:p>
                <a:pPr>
                  <a:defRPr/>
                </a:pPr>
                <a:endParaRPr lang="en-US"/>
              </a:p>
            </p:txBody>
          </p:sp>
          <p:sp>
            <p:nvSpPr>
              <p:cNvPr id="27" name="Freeform 11"/>
              <p:cNvSpPr>
                <a:spLocks/>
              </p:cNvSpPr>
              <p:nvPr userDrawn="1"/>
            </p:nvSpPr>
            <p:spPr bwMode="hidden">
              <a:xfrm rot="20976686" flipH="1">
                <a:off x="2956" y="3382"/>
                <a:ext cx="535" cy="645"/>
              </a:xfrm>
              <a:custGeom>
                <a:avLst/>
                <a:gdLst/>
                <a:ahLst/>
                <a:cxnLst>
                  <a:cxn ang="0">
                    <a:pos x="462" y="423"/>
                  </a:cxn>
                  <a:cxn ang="0">
                    <a:pos x="144" y="612"/>
                  </a:cxn>
                  <a:cxn ang="0">
                    <a:pos x="87" y="558"/>
                  </a:cxn>
                  <a:cxn ang="0">
                    <a:pos x="162" y="117"/>
                  </a:cxn>
                  <a:cxn ang="0">
                    <a:pos x="210" y="39"/>
                  </a:cxn>
                  <a:cxn ang="0">
                    <a:pos x="441" y="243"/>
                  </a:cxn>
                  <a:cxn ang="0">
                    <a:pos x="462" y="423"/>
                  </a:cxn>
                </a:cxnLst>
                <a:rect l="0" t="0" r="r" b="b"/>
                <a:pathLst>
                  <a:path w="535" h="645">
                    <a:moveTo>
                      <a:pt x="462" y="423"/>
                    </a:moveTo>
                    <a:cubicBezTo>
                      <a:pt x="345" y="546"/>
                      <a:pt x="198" y="582"/>
                      <a:pt x="144" y="612"/>
                    </a:cubicBezTo>
                    <a:cubicBezTo>
                      <a:pt x="60" y="645"/>
                      <a:pt x="0" y="630"/>
                      <a:pt x="87" y="558"/>
                    </a:cubicBezTo>
                    <a:cubicBezTo>
                      <a:pt x="261" y="438"/>
                      <a:pt x="378" y="387"/>
                      <a:pt x="162" y="117"/>
                    </a:cubicBezTo>
                    <a:cubicBezTo>
                      <a:pt x="74" y="0"/>
                      <a:pt x="166" y="1"/>
                      <a:pt x="210" y="39"/>
                    </a:cubicBezTo>
                    <a:cubicBezTo>
                      <a:pt x="245" y="70"/>
                      <a:pt x="401" y="171"/>
                      <a:pt x="441" y="243"/>
                    </a:cubicBezTo>
                    <a:cubicBezTo>
                      <a:pt x="480" y="300"/>
                      <a:pt x="535" y="341"/>
                      <a:pt x="462" y="423"/>
                    </a:cubicBezTo>
                    <a:close/>
                  </a:path>
                </a:pathLst>
              </a:custGeom>
              <a:noFill/>
              <a:ln w="12700" cmpd="sng">
                <a:solidFill>
                  <a:schemeClr val="bg2"/>
                </a:solidFill>
                <a:round/>
                <a:headEnd/>
                <a:tailEnd/>
              </a:ln>
              <a:effectLst/>
            </p:spPr>
            <p:txBody>
              <a:bodyPr wrap="none" anchor="ctr"/>
              <a:lstStyle/>
              <a:p>
                <a:pPr>
                  <a:defRPr/>
                </a:pPr>
                <a:endParaRPr lang="en-US"/>
              </a:p>
            </p:txBody>
          </p:sp>
          <p:sp>
            <p:nvSpPr>
              <p:cNvPr id="28" name="Freeform 12"/>
              <p:cNvSpPr>
                <a:spLocks/>
              </p:cNvSpPr>
              <p:nvPr userDrawn="1"/>
            </p:nvSpPr>
            <p:spPr bwMode="hidden">
              <a:xfrm>
                <a:off x="1821" y="3000"/>
                <a:ext cx="866" cy="795"/>
              </a:xfrm>
              <a:custGeom>
                <a:avLst/>
                <a:gdLst/>
                <a:ahLst/>
                <a:cxnLst>
                  <a:cxn ang="0">
                    <a:pos x="17" y="180"/>
                  </a:cxn>
                  <a:cxn ang="0">
                    <a:pos x="284" y="720"/>
                  </a:cxn>
                  <a:cxn ang="0">
                    <a:pos x="380" y="687"/>
                  </a:cxn>
                  <a:cxn ang="0">
                    <a:pos x="647" y="249"/>
                  </a:cxn>
                  <a:cxn ang="0">
                    <a:pos x="716" y="138"/>
                  </a:cxn>
                  <a:cxn ang="0">
                    <a:pos x="182" y="0"/>
                  </a:cxn>
                  <a:cxn ang="0">
                    <a:pos x="17" y="180"/>
                  </a:cxn>
                </a:cxnLst>
                <a:rect l="0" t="0" r="r" b="b"/>
                <a:pathLst>
                  <a:path w="866" h="795">
                    <a:moveTo>
                      <a:pt x="17" y="180"/>
                    </a:moveTo>
                    <a:cubicBezTo>
                      <a:pt x="49" y="413"/>
                      <a:pt x="206" y="636"/>
                      <a:pt x="284" y="720"/>
                    </a:cubicBezTo>
                    <a:cubicBezTo>
                      <a:pt x="359" y="795"/>
                      <a:pt x="422" y="771"/>
                      <a:pt x="380" y="687"/>
                    </a:cubicBezTo>
                    <a:cubicBezTo>
                      <a:pt x="284" y="378"/>
                      <a:pt x="197" y="183"/>
                      <a:pt x="647" y="249"/>
                    </a:cubicBezTo>
                    <a:cubicBezTo>
                      <a:pt x="866" y="276"/>
                      <a:pt x="791" y="175"/>
                      <a:pt x="716" y="138"/>
                    </a:cubicBezTo>
                    <a:cubicBezTo>
                      <a:pt x="575" y="63"/>
                      <a:pt x="317" y="6"/>
                      <a:pt x="182" y="0"/>
                    </a:cubicBezTo>
                    <a:cubicBezTo>
                      <a:pt x="95" y="0"/>
                      <a:pt x="0" y="32"/>
                      <a:pt x="17" y="180"/>
                    </a:cubicBezTo>
                    <a:close/>
                  </a:path>
                </a:pathLst>
              </a:custGeom>
              <a:noFill/>
              <a:ln w="12700" cmpd="sng">
                <a:solidFill>
                  <a:schemeClr val="bg2"/>
                </a:solidFill>
                <a:round/>
                <a:headEnd/>
                <a:tailEnd/>
              </a:ln>
              <a:effectLst/>
            </p:spPr>
            <p:txBody>
              <a:bodyPr wrap="none" anchor="ctr"/>
              <a:lstStyle/>
              <a:p>
                <a:pPr>
                  <a:defRPr/>
                </a:pPr>
                <a:endParaRPr lang="en-US"/>
              </a:p>
            </p:txBody>
          </p:sp>
          <p:sp>
            <p:nvSpPr>
              <p:cNvPr id="29" name="Freeform 13"/>
              <p:cNvSpPr>
                <a:spLocks/>
              </p:cNvSpPr>
              <p:nvPr userDrawn="1"/>
            </p:nvSpPr>
            <p:spPr bwMode="hidden">
              <a:xfrm rot="16244410" flipH="1">
                <a:off x="3615" y="3751"/>
                <a:ext cx="535" cy="645"/>
              </a:xfrm>
              <a:custGeom>
                <a:avLst/>
                <a:gdLst/>
                <a:ahLst/>
                <a:cxnLst>
                  <a:cxn ang="0">
                    <a:pos x="462" y="423"/>
                  </a:cxn>
                  <a:cxn ang="0">
                    <a:pos x="144" y="612"/>
                  </a:cxn>
                  <a:cxn ang="0">
                    <a:pos x="87" y="558"/>
                  </a:cxn>
                  <a:cxn ang="0">
                    <a:pos x="162" y="117"/>
                  </a:cxn>
                  <a:cxn ang="0">
                    <a:pos x="210" y="39"/>
                  </a:cxn>
                  <a:cxn ang="0">
                    <a:pos x="441" y="243"/>
                  </a:cxn>
                  <a:cxn ang="0">
                    <a:pos x="462" y="423"/>
                  </a:cxn>
                </a:cxnLst>
                <a:rect l="0" t="0" r="r" b="b"/>
                <a:pathLst>
                  <a:path w="535" h="645">
                    <a:moveTo>
                      <a:pt x="462" y="423"/>
                    </a:moveTo>
                    <a:cubicBezTo>
                      <a:pt x="345" y="546"/>
                      <a:pt x="198" y="582"/>
                      <a:pt x="144" y="612"/>
                    </a:cubicBezTo>
                    <a:cubicBezTo>
                      <a:pt x="60" y="645"/>
                      <a:pt x="0" y="630"/>
                      <a:pt x="87" y="558"/>
                    </a:cubicBezTo>
                    <a:cubicBezTo>
                      <a:pt x="261" y="438"/>
                      <a:pt x="378" y="387"/>
                      <a:pt x="162" y="117"/>
                    </a:cubicBezTo>
                    <a:cubicBezTo>
                      <a:pt x="74" y="0"/>
                      <a:pt x="166" y="1"/>
                      <a:pt x="210" y="39"/>
                    </a:cubicBezTo>
                    <a:cubicBezTo>
                      <a:pt x="245" y="70"/>
                      <a:pt x="401" y="171"/>
                      <a:pt x="441" y="243"/>
                    </a:cubicBezTo>
                    <a:cubicBezTo>
                      <a:pt x="480" y="300"/>
                      <a:pt x="535" y="341"/>
                      <a:pt x="462" y="423"/>
                    </a:cubicBezTo>
                    <a:close/>
                  </a:path>
                </a:pathLst>
              </a:custGeom>
              <a:noFill/>
              <a:ln w="12700" cmpd="sng">
                <a:solidFill>
                  <a:schemeClr val="bg2"/>
                </a:solidFill>
                <a:round/>
                <a:headEnd/>
                <a:tailEnd/>
              </a:ln>
              <a:effectLst/>
            </p:spPr>
            <p:txBody>
              <a:bodyPr wrap="none" anchor="ctr"/>
              <a:lstStyle/>
              <a:p>
                <a:pPr>
                  <a:defRPr/>
                </a:pPr>
                <a:endParaRPr lang="en-US"/>
              </a:p>
            </p:txBody>
          </p:sp>
          <p:sp>
            <p:nvSpPr>
              <p:cNvPr id="30" name="Freeform 14"/>
              <p:cNvSpPr>
                <a:spLocks/>
              </p:cNvSpPr>
              <p:nvPr userDrawn="1"/>
            </p:nvSpPr>
            <p:spPr bwMode="hidden">
              <a:xfrm rot="6018034">
                <a:off x="1966" y="3575"/>
                <a:ext cx="802" cy="706"/>
              </a:xfrm>
              <a:custGeom>
                <a:avLst/>
                <a:gdLst/>
                <a:ahLst/>
                <a:cxnLst>
                  <a:cxn ang="0">
                    <a:pos x="742" y="110"/>
                  </a:cxn>
                  <a:cxn ang="0">
                    <a:pos x="958" y="572"/>
                  </a:cxn>
                  <a:cxn ang="0">
                    <a:pos x="847" y="638"/>
                  </a:cxn>
                  <a:cxn ang="0">
                    <a:pos x="202" y="269"/>
                  </a:cxn>
                  <a:cxn ang="0">
                    <a:pos x="163" y="173"/>
                  </a:cxn>
                  <a:cxn ang="0">
                    <a:pos x="481" y="35"/>
                  </a:cxn>
                  <a:cxn ang="0">
                    <a:pos x="742" y="110"/>
                  </a:cxn>
                </a:cxnLst>
                <a:rect l="0" t="0" r="r" b="b"/>
                <a:pathLst>
                  <a:path w="987" h="743">
                    <a:moveTo>
                      <a:pt x="742" y="110"/>
                    </a:moveTo>
                    <a:cubicBezTo>
                      <a:pt x="853" y="270"/>
                      <a:pt x="941" y="491"/>
                      <a:pt x="958" y="572"/>
                    </a:cubicBezTo>
                    <a:cubicBezTo>
                      <a:pt x="987" y="692"/>
                      <a:pt x="912" y="743"/>
                      <a:pt x="847" y="638"/>
                    </a:cubicBezTo>
                    <a:cubicBezTo>
                      <a:pt x="523" y="89"/>
                      <a:pt x="364" y="254"/>
                      <a:pt x="202" y="269"/>
                    </a:cubicBezTo>
                    <a:cubicBezTo>
                      <a:pt x="0" y="325"/>
                      <a:pt x="89" y="207"/>
                      <a:pt x="163" y="173"/>
                    </a:cubicBezTo>
                    <a:cubicBezTo>
                      <a:pt x="222" y="145"/>
                      <a:pt x="366" y="53"/>
                      <a:pt x="481" y="35"/>
                    </a:cubicBezTo>
                    <a:cubicBezTo>
                      <a:pt x="576" y="12"/>
                      <a:pt x="680" y="0"/>
                      <a:pt x="742" y="110"/>
                    </a:cubicBezTo>
                    <a:close/>
                  </a:path>
                </a:pathLst>
              </a:custGeom>
              <a:noFill/>
              <a:ln w="12700" cmpd="sng">
                <a:solidFill>
                  <a:schemeClr val="accent2"/>
                </a:solidFill>
                <a:round/>
                <a:headEnd/>
                <a:tailEnd/>
              </a:ln>
              <a:effectLst/>
            </p:spPr>
            <p:txBody>
              <a:bodyPr wrap="none" anchor="ctr"/>
              <a:lstStyle/>
              <a:p>
                <a:pPr>
                  <a:defRPr/>
                </a:pPr>
                <a:endParaRPr lang="en-US"/>
              </a:p>
            </p:txBody>
          </p:sp>
          <p:sp>
            <p:nvSpPr>
              <p:cNvPr id="31" name="Freeform 15"/>
              <p:cNvSpPr>
                <a:spLocks/>
              </p:cNvSpPr>
              <p:nvPr userDrawn="1"/>
            </p:nvSpPr>
            <p:spPr bwMode="hidden">
              <a:xfrm rot="6284068">
                <a:off x="3400" y="3066"/>
                <a:ext cx="640" cy="797"/>
              </a:xfrm>
              <a:custGeom>
                <a:avLst/>
                <a:gdLst/>
                <a:ahLst/>
                <a:cxnLst>
                  <a:cxn ang="0">
                    <a:pos x="600" y="216"/>
                  </a:cxn>
                  <a:cxn ang="0">
                    <a:pos x="598" y="658"/>
                  </a:cxn>
                  <a:cxn ang="0">
                    <a:pos x="507" y="691"/>
                  </a:cxn>
                  <a:cxn ang="0">
                    <a:pos x="147" y="354"/>
                  </a:cxn>
                  <a:cxn ang="0">
                    <a:pos x="84" y="249"/>
                  </a:cxn>
                  <a:cxn ang="0">
                    <a:pos x="423" y="96"/>
                  </a:cxn>
                  <a:cxn ang="0">
                    <a:pos x="600" y="216"/>
                  </a:cxn>
                </a:cxnLst>
                <a:rect l="0" t="0" r="r" b="b"/>
                <a:pathLst>
                  <a:path w="640" h="797">
                    <a:moveTo>
                      <a:pt x="600" y="216"/>
                    </a:moveTo>
                    <a:cubicBezTo>
                      <a:pt x="640" y="379"/>
                      <a:pt x="604" y="584"/>
                      <a:pt x="598" y="658"/>
                    </a:cubicBezTo>
                    <a:cubicBezTo>
                      <a:pt x="592" y="766"/>
                      <a:pt x="528" y="797"/>
                      <a:pt x="507" y="691"/>
                    </a:cubicBezTo>
                    <a:cubicBezTo>
                      <a:pt x="495" y="276"/>
                      <a:pt x="255" y="360"/>
                      <a:pt x="147" y="354"/>
                    </a:cubicBezTo>
                    <a:cubicBezTo>
                      <a:pt x="0" y="350"/>
                      <a:pt x="18" y="294"/>
                      <a:pt x="84" y="249"/>
                    </a:cubicBezTo>
                    <a:cubicBezTo>
                      <a:pt x="147" y="204"/>
                      <a:pt x="339" y="108"/>
                      <a:pt x="423" y="96"/>
                    </a:cubicBezTo>
                    <a:cubicBezTo>
                      <a:pt x="477" y="81"/>
                      <a:pt x="585" y="0"/>
                      <a:pt x="600" y="216"/>
                    </a:cubicBezTo>
                    <a:close/>
                  </a:path>
                </a:pathLst>
              </a:custGeom>
              <a:noFill/>
              <a:ln w="12700" cmpd="sng">
                <a:solidFill>
                  <a:schemeClr val="accent2"/>
                </a:solidFill>
                <a:round/>
                <a:headEnd/>
                <a:tailEnd/>
              </a:ln>
              <a:effectLst/>
            </p:spPr>
            <p:txBody>
              <a:bodyPr wrap="none" anchor="ctr"/>
              <a:lstStyle/>
              <a:p>
                <a:pPr>
                  <a:defRPr/>
                </a:pPr>
                <a:endParaRPr lang="en-US"/>
              </a:p>
            </p:txBody>
          </p:sp>
          <p:sp>
            <p:nvSpPr>
              <p:cNvPr id="32" name="Freeform 16"/>
              <p:cNvSpPr>
                <a:spLocks/>
              </p:cNvSpPr>
              <p:nvPr userDrawn="1"/>
            </p:nvSpPr>
            <p:spPr bwMode="hidden">
              <a:xfrm rot="19272242" flipV="1">
                <a:off x="3188" y="2264"/>
                <a:ext cx="640" cy="797"/>
              </a:xfrm>
              <a:custGeom>
                <a:avLst/>
                <a:gdLst/>
                <a:ahLst/>
                <a:cxnLst>
                  <a:cxn ang="0">
                    <a:pos x="600" y="216"/>
                  </a:cxn>
                  <a:cxn ang="0">
                    <a:pos x="598" y="658"/>
                  </a:cxn>
                  <a:cxn ang="0">
                    <a:pos x="507" y="691"/>
                  </a:cxn>
                  <a:cxn ang="0">
                    <a:pos x="147" y="354"/>
                  </a:cxn>
                  <a:cxn ang="0">
                    <a:pos x="84" y="249"/>
                  </a:cxn>
                  <a:cxn ang="0">
                    <a:pos x="423" y="96"/>
                  </a:cxn>
                  <a:cxn ang="0">
                    <a:pos x="600" y="216"/>
                  </a:cxn>
                </a:cxnLst>
                <a:rect l="0" t="0" r="r" b="b"/>
                <a:pathLst>
                  <a:path w="640" h="797">
                    <a:moveTo>
                      <a:pt x="600" y="216"/>
                    </a:moveTo>
                    <a:cubicBezTo>
                      <a:pt x="640" y="379"/>
                      <a:pt x="604" y="584"/>
                      <a:pt x="598" y="658"/>
                    </a:cubicBezTo>
                    <a:cubicBezTo>
                      <a:pt x="592" y="766"/>
                      <a:pt x="528" y="797"/>
                      <a:pt x="507" y="691"/>
                    </a:cubicBezTo>
                    <a:cubicBezTo>
                      <a:pt x="495" y="276"/>
                      <a:pt x="255" y="360"/>
                      <a:pt x="147" y="354"/>
                    </a:cubicBezTo>
                    <a:cubicBezTo>
                      <a:pt x="0" y="350"/>
                      <a:pt x="18" y="294"/>
                      <a:pt x="84" y="249"/>
                    </a:cubicBezTo>
                    <a:cubicBezTo>
                      <a:pt x="147" y="204"/>
                      <a:pt x="339" y="108"/>
                      <a:pt x="423" y="96"/>
                    </a:cubicBezTo>
                    <a:cubicBezTo>
                      <a:pt x="477" y="81"/>
                      <a:pt x="585" y="0"/>
                      <a:pt x="600" y="216"/>
                    </a:cubicBezTo>
                    <a:close/>
                  </a:path>
                </a:pathLst>
              </a:custGeom>
              <a:noFill/>
              <a:ln w="12700" cmpd="sng">
                <a:solidFill>
                  <a:schemeClr val="accent2"/>
                </a:solidFill>
                <a:round/>
                <a:headEnd/>
                <a:tailEnd/>
              </a:ln>
              <a:effectLst/>
            </p:spPr>
            <p:txBody>
              <a:bodyPr wrap="none" anchor="ctr"/>
              <a:lstStyle/>
              <a:p>
                <a:pPr>
                  <a:defRPr/>
                </a:pPr>
                <a:endParaRPr lang="en-US"/>
              </a:p>
            </p:txBody>
          </p:sp>
          <p:sp>
            <p:nvSpPr>
              <p:cNvPr id="33" name="Freeform 17"/>
              <p:cNvSpPr>
                <a:spLocks/>
              </p:cNvSpPr>
              <p:nvPr userDrawn="1"/>
            </p:nvSpPr>
            <p:spPr bwMode="hidden">
              <a:xfrm rot="563450" flipH="1">
                <a:off x="1796" y="2358"/>
                <a:ext cx="535" cy="645"/>
              </a:xfrm>
              <a:custGeom>
                <a:avLst/>
                <a:gdLst/>
                <a:ahLst/>
                <a:cxnLst>
                  <a:cxn ang="0">
                    <a:pos x="462" y="423"/>
                  </a:cxn>
                  <a:cxn ang="0">
                    <a:pos x="144" y="612"/>
                  </a:cxn>
                  <a:cxn ang="0">
                    <a:pos x="87" y="558"/>
                  </a:cxn>
                  <a:cxn ang="0">
                    <a:pos x="162" y="117"/>
                  </a:cxn>
                  <a:cxn ang="0">
                    <a:pos x="210" y="39"/>
                  </a:cxn>
                  <a:cxn ang="0">
                    <a:pos x="441" y="243"/>
                  </a:cxn>
                  <a:cxn ang="0">
                    <a:pos x="462" y="423"/>
                  </a:cxn>
                </a:cxnLst>
                <a:rect l="0" t="0" r="r" b="b"/>
                <a:pathLst>
                  <a:path w="535" h="645">
                    <a:moveTo>
                      <a:pt x="462" y="423"/>
                    </a:moveTo>
                    <a:cubicBezTo>
                      <a:pt x="345" y="546"/>
                      <a:pt x="198" y="582"/>
                      <a:pt x="144" y="612"/>
                    </a:cubicBezTo>
                    <a:cubicBezTo>
                      <a:pt x="60" y="645"/>
                      <a:pt x="0" y="630"/>
                      <a:pt x="87" y="558"/>
                    </a:cubicBezTo>
                    <a:cubicBezTo>
                      <a:pt x="261" y="438"/>
                      <a:pt x="378" y="387"/>
                      <a:pt x="162" y="117"/>
                    </a:cubicBezTo>
                    <a:cubicBezTo>
                      <a:pt x="74" y="0"/>
                      <a:pt x="166" y="1"/>
                      <a:pt x="210" y="39"/>
                    </a:cubicBezTo>
                    <a:cubicBezTo>
                      <a:pt x="245" y="70"/>
                      <a:pt x="401" y="171"/>
                      <a:pt x="441" y="243"/>
                    </a:cubicBezTo>
                    <a:cubicBezTo>
                      <a:pt x="480" y="300"/>
                      <a:pt x="535" y="341"/>
                      <a:pt x="462" y="423"/>
                    </a:cubicBezTo>
                    <a:close/>
                  </a:path>
                </a:pathLst>
              </a:custGeom>
              <a:noFill/>
              <a:ln w="12700" cmpd="sng">
                <a:solidFill>
                  <a:schemeClr val="accent2"/>
                </a:solidFill>
                <a:round/>
                <a:headEnd/>
                <a:tailEnd/>
              </a:ln>
              <a:effectLst/>
            </p:spPr>
            <p:txBody>
              <a:bodyPr wrap="none" anchor="ctr"/>
              <a:lstStyle/>
              <a:p>
                <a:pPr>
                  <a:defRPr/>
                </a:pPr>
                <a:endParaRPr lang="en-US"/>
              </a:p>
            </p:txBody>
          </p:sp>
          <p:sp>
            <p:nvSpPr>
              <p:cNvPr id="34" name="Freeform 18"/>
              <p:cNvSpPr>
                <a:spLocks/>
              </p:cNvSpPr>
              <p:nvPr userDrawn="1"/>
            </p:nvSpPr>
            <p:spPr bwMode="hidden">
              <a:xfrm>
                <a:off x="1227" y="2730"/>
                <a:ext cx="687" cy="609"/>
              </a:xfrm>
              <a:custGeom>
                <a:avLst/>
                <a:gdLst/>
                <a:ahLst/>
                <a:cxnLst>
                  <a:cxn ang="0">
                    <a:pos x="144" y="45"/>
                  </a:cxn>
                  <a:cxn ang="0">
                    <a:pos x="546" y="9"/>
                  </a:cxn>
                  <a:cxn ang="0">
                    <a:pos x="582" y="99"/>
                  </a:cxn>
                  <a:cxn ang="0">
                    <a:pos x="123" y="462"/>
                  </a:cxn>
                  <a:cxn ang="0">
                    <a:pos x="27" y="438"/>
                  </a:cxn>
                  <a:cxn ang="0">
                    <a:pos x="12" y="210"/>
                  </a:cxn>
                  <a:cxn ang="0">
                    <a:pos x="144" y="45"/>
                  </a:cxn>
                </a:cxnLst>
                <a:rect l="0" t="0" r="r" b="b"/>
                <a:pathLst>
                  <a:path w="687" h="609">
                    <a:moveTo>
                      <a:pt x="144" y="45"/>
                    </a:moveTo>
                    <a:cubicBezTo>
                      <a:pt x="306" y="0"/>
                      <a:pt x="472" y="5"/>
                      <a:pt x="546" y="9"/>
                    </a:cubicBezTo>
                    <a:cubicBezTo>
                      <a:pt x="654" y="12"/>
                      <a:pt x="687" y="75"/>
                      <a:pt x="582" y="99"/>
                    </a:cubicBezTo>
                    <a:cubicBezTo>
                      <a:pt x="81" y="144"/>
                      <a:pt x="162" y="423"/>
                      <a:pt x="123" y="462"/>
                    </a:cubicBezTo>
                    <a:cubicBezTo>
                      <a:pt x="123" y="609"/>
                      <a:pt x="39" y="495"/>
                      <a:pt x="27" y="438"/>
                    </a:cubicBezTo>
                    <a:cubicBezTo>
                      <a:pt x="18" y="393"/>
                      <a:pt x="0" y="291"/>
                      <a:pt x="12" y="210"/>
                    </a:cubicBezTo>
                    <a:cubicBezTo>
                      <a:pt x="15" y="141"/>
                      <a:pt x="36" y="66"/>
                      <a:pt x="144" y="45"/>
                    </a:cubicBezTo>
                    <a:close/>
                  </a:path>
                </a:pathLst>
              </a:custGeom>
              <a:noFill/>
              <a:ln w="12700" cmpd="sng">
                <a:solidFill>
                  <a:schemeClr val="tx2"/>
                </a:solidFill>
                <a:round/>
                <a:headEnd/>
                <a:tailEnd/>
              </a:ln>
              <a:effectLst/>
            </p:spPr>
            <p:txBody>
              <a:bodyPr wrap="none" anchor="ctr"/>
              <a:lstStyle/>
              <a:p>
                <a:pPr>
                  <a:defRPr/>
                </a:pPr>
                <a:endParaRPr lang="en-US"/>
              </a:p>
            </p:txBody>
          </p:sp>
          <p:sp>
            <p:nvSpPr>
              <p:cNvPr id="35" name="Freeform 19"/>
              <p:cNvSpPr>
                <a:spLocks/>
              </p:cNvSpPr>
              <p:nvPr userDrawn="1"/>
            </p:nvSpPr>
            <p:spPr bwMode="hidden">
              <a:xfrm>
                <a:off x="113" y="2578"/>
                <a:ext cx="987" cy="743"/>
              </a:xfrm>
              <a:custGeom>
                <a:avLst/>
                <a:gdLst/>
                <a:ahLst/>
                <a:cxnLst>
                  <a:cxn ang="0">
                    <a:pos x="742" y="110"/>
                  </a:cxn>
                  <a:cxn ang="0">
                    <a:pos x="958" y="572"/>
                  </a:cxn>
                  <a:cxn ang="0">
                    <a:pos x="847" y="638"/>
                  </a:cxn>
                  <a:cxn ang="0">
                    <a:pos x="202" y="269"/>
                  </a:cxn>
                  <a:cxn ang="0">
                    <a:pos x="163" y="173"/>
                  </a:cxn>
                  <a:cxn ang="0">
                    <a:pos x="481" y="35"/>
                  </a:cxn>
                  <a:cxn ang="0">
                    <a:pos x="742" y="110"/>
                  </a:cxn>
                </a:cxnLst>
                <a:rect l="0" t="0" r="r" b="b"/>
                <a:pathLst>
                  <a:path w="987" h="743">
                    <a:moveTo>
                      <a:pt x="742" y="110"/>
                    </a:moveTo>
                    <a:cubicBezTo>
                      <a:pt x="853" y="270"/>
                      <a:pt x="941" y="491"/>
                      <a:pt x="958" y="572"/>
                    </a:cubicBezTo>
                    <a:cubicBezTo>
                      <a:pt x="987" y="692"/>
                      <a:pt x="912" y="743"/>
                      <a:pt x="847" y="638"/>
                    </a:cubicBezTo>
                    <a:cubicBezTo>
                      <a:pt x="523" y="89"/>
                      <a:pt x="364" y="254"/>
                      <a:pt x="202" y="269"/>
                    </a:cubicBezTo>
                    <a:cubicBezTo>
                      <a:pt x="0" y="325"/>
                      <a:pt x="89" y="207"/>
                      <a:pt x="163" y="173"/>
                    </a:cubicBezTo>
                    <a:cubicBezTo>
                      <a:pt x="222" y="145"/>
                      <a:pt x="366" y="53"/>
                      <a:pt x="481" y="35"/>
                    </a:cubicBezTo>
                    <a:cubicBezTo>
                      <a:pt x="576" y="12"/>
                      <a:pt x="680" y="0"/>
                      <a:pt x="742" y="110"/>
                    </a:cubicBezTo>
                    <a:close/>
                  </a:path>
                </a:pathLst>
              </a:custGeom>
              <a:noFill/>
              <a:ln w="12700" cmpd="sng">
                <a:solidFill>
                  <a:schemeClr val="tx2"/>
                </a:solidFill>
                <a:round/>
                <a:headEnd/>
                <a:tailEnd/>
              </a:ln>
              <a:effectLst/>
            </p:spPr>
            <p:txBody>
              <a:bodyPr wrap="none" anchor="ctr"/>
              <a:lstStyle/>
              <a:p>
                <a:pPr>
                  <a:defRPr/>
                </a:pPr>
                <a:endParaRPr lang="en-US"/>
              </a:p>
            </p:txBody>
          </p:sp>
          <p:sp>
            <p:nvSpPr>
              <p:cNvPr id="36" name="Freeform 20"/>
              <p:cNvSpPr>
                <a:spLocks/>
              </p:cNvSpPr>
              <p:nvPr userDrawn="1"/>
            </p:nvSpPr>
            <p:spPr bwMode="hidden">
              <a:xfrm>
                <a:off x="153" y="3003"/>
                <a:ext cx="650" cy="648"/>
              </a:xfrm>
              <a:custGeom>
                <a:avLst/>
                <a:gdLst/>
                <a:ahLst/>
                <a:cxnLst>
                  <a:cxn ang="0">
                    <a:pos x="468" y="114"/>
                  </a:cxn>
                  <a:cxn ang="0">
                    <a:pos x="621" y="453"/>
                  </a:cxn>
                  <a:cxn ang="0">
                    <a:pos x="522" y="495"/>
                  </a:cxn>
                  <a:cxn ang="0">
                    <a:pos x="105" y="519"/>
                  </a:cxn>
                  <a:cxn ang="0">
                    <a:pos x="30" y="450"/>
                  </a:cxn>
                  <a:cxn ang="0">
                    <a:pos x="231" y="84"/>
                  </a:cxn>
                  <a:cxn ang="0">
                    <a:pos x="468" y="114"/>
                  </a:cxn>
                </a:cxnLst>
                <a:rect l="0" t="0" r="r" b="b"/>
                <a:pathLst>
                  <a:path w="650" h="648">
                    <a:moveTo>
                      <a:pt x="468" y="114"/>
                    </a:moveTo>
                    <a:cubicBezTo>
                      <a:pt x="579" y="274"/>
                      <a:pt x="604" y="372"/>
                      <a:pt x="621" y="453"/>
                    </a:cubicBezTo>
                    <a:cubicBezTo>
                      <a:pt x="650" y="573"/>
                      <a:pt x="587" y="600"/>
                      <a:pt x="522" y="495"/>
                    </a:cubicBezTo>
                    <a:cubicBezTo>
                      <a:pt x="330" y="99"/>
                      <a:pt x="171" y="417"/>
                      <a:pt x="105" y="519"/>
                    </a:cubicBezTo>
                    <a:cubicBezTo>
                      <a:pt x="51" y="648"/>
                      <a:pt x="0" y="525"/>
                      <a:pt x="30" y="450"/>
                    </a:cubicBezTo>
                    <a:cubicBezTo>
                      <a:pt x="39" y="381"/>
                      <a:pt x="132" y="180"/>
                      <a:pt x="231" y="84"/>
                    </a:cubicBezTo>
                    <a:cubicBezTo>
                      <a:pt x="321" y="0"/>
                      <a:pt x="406" y="4"/>
                      <a:pt x="468" y="114"/>
                    </a:cubicBezTo>
                    <a:close/>
                  </a:path>
                </a:pathLst>
              </a:custGeom>
              <a:noFill/>
              <a:ln w="12700" cmpd="sng">
                <a:solidFill>
                  <a:schemeClr val="tx2"/>
                </a:solidFill>
                <a:round/>
                <a:headEnd/>
                <a:tailEnd/>
              </a:ln>
              <a:effectLst/>
            </p:spPr>
            <p:txBody>
              <a:bodyPr wrap="none" anchor="ctr"/>
              <a:lstStyle/>
              <a:p>
                <a:pPr>
                  <a:defRPr/>
                </a:pPr>
                <a:endParaRPr lang="en-US"/>
              </a:p>
            </p:txBody>
          </p:sp>
          <p:sp>
            <p:nvSpPr>
              <p:cNvPr id="37" name="Freeform 21"/>
              <p:cNvSpPr>
                <a:spLocks/>
              </p:cNvSpPr>
              <p:nvPr userDrawn="1"/>
            </p:nvSpPr>
            <p:spPr bwMode="hidden">
              <a:xfrm rot="-2130091">
                <a:off x="738" y="3742"/>
                <a:ext cx="640" cy="797"/>
              </a:xfrm>
              <a:custGeom>
                <a:avLst/>
                <a:gdLst/>
                <a:ahLst/>
                <a:cxnLst>
                  <a:cxn ang="0">
                    <a:pos x="600" y="216"/>
                  </a:cxn>
                  <a:cxn ang="0">
                    <a:pos x="598" y="658"/>
                  </a:cxn>
                  <a:cxn ang="0">
                    <a:pos x="507" y="691"/>
                  </a:cxn>
                  <a:cxn ang="0">
                    <a:pos x="147" y="354"/>
                  </a:cxn>
                  <a:cxn ang="0">
                    <a:pos x="84" y="249"/>
                  </a:cxn>
                  <a:cxn ang="0">
                    <a:pos x="423" y="96"/>
                  </a:cxn>
                  <a:cxn ang="0">
                    <a:pos x="600" y="216"/>
                  </a:cxn>
                </a:cxnLst>
                <a:rect l="0" t="0" r="r" b="b"/>
                <a:pathLst>
                  <a:path w="640" h="797">
                    <a:moveTo>
                      <a:pt x="600" y="216"/>
                    </a:moveTo>
                    <a:cubicBezTo>
                      <a:pt x="640" y="379"/>
                      <a:pt x="604" y="584"/>
                      <a:pt x="598" y="658"/>
                    </a:cubicBezTo>
                    <a:cubicBezTo>
                      <a:pt x="592" y="766"/>
                      <a:pt x="528" y="797"/>
                      <a:pt x="507" y="691"/>
                    </a:cubicBezTo>
                    <a:cubicBezTo>
                      <a:pt x="495" y="276"/>
                      <a:pt x="255" y="360"/>
                      <a:pt x="147" y="354"/>
                    </a:cubicBezTo>
                    <a:cubicBezTo>
                      <a:pt x="0" y="350"/>
                      <a:pt x="18" y="294"/>
                      <a:pt x="84" y="249"/>
                    </a:cubicBezTo>
                    <a:cubicBezTo>
                      <a:pt x="147" y="204"/>
                      <a:pt x="339" y="108"/>
                      <a:pt x="423" y="96"/>
                    </a:cubicBezTo>
                    <a:cubicBezTo>
                      <a:pt x="477" y="81"/>
                      <a:pt x="585" y="0"/>
                      <a:pt x="600" y="216"/>
                    </a:cubicBezTo>
                    <a:close/>
                  </a:path>
                </a:pathLst>
              </a:custGeom>
              <a:noFill/>
              <a:ln w="12700" cmpd="sng">
                <a:solidFill>
                  <a:schemeClr val="tx2"/>
                </a:solidFill>
                <a:round/>
                <a:headEnd/>
                <a:tailEnd/>
              </a:ln>
              <a:effectLst/>
            </p:spPr>
            <p:txBody>
              <a:bodyPr wrap="none" anchor="ctr"/>
              <a:lstStyle/>
              <a:p>
                <a:pPr>
                  <a:defRPr/>
                </a:pPr>
                <a:endParaRPr lang="en-US"/>
              </a:p>
            </p:txBody>
          </p:sp>
          <p:sp>
            <p:nvSpPr>
              <p:cNvPr id="38" name="Freeform 22"/>
              <p:cNvSpPr>
                <a:spLocks/>
              </p:cNvSpPr>
              <p:nvPr userDrawn="1"/>
            </p:nvSpPr>
            <p:spPr bwMode="hidden">
              <a:xfrm>
                <a:off x="1821" y="1954"/>
                <a:ext cx="535" cy="645"/>
              </a:xfrm>
              <a:custGeom>
                <a:avLst/>
                <a:gdLst/>
                <a:ahLst/>
                <a:cxnLst>
                  <a:cxn ang="0">
                    <a:pos x="462" y="423"/>
                  </a:cxn>
                  <a:cxn ang="0">
                    <a:pos x="144" y="612"/>
                  </a:cxn>
                  <a:cxn ang="0">
                    <a:pos x="87" y="558"/>
                  </a:cxn>
                  <a:cxn ang="0">
                    <a:pos x="162" y="117"/>
                  </a:cxn>
                  <a:cxn ang="0">
                    <a:pos x="210" y="39"/>
                  </a:cxn>
                  <a:cxn ang="0">
                    <a:pos x="441" y="243"/>
                  </a:cxn>
                  <a:cxn ang="0">
                    <a:pos x="462" y="423"/>
                  </a:cxn>
                </a:cxnLst>
                <a:rect l="0" t="0" r="r" b="b"/>
                <a:pathLst>
                  <a:path w="535" h="645">
                    <a:moveTo>
                      <a:pt x="462" y="423"/>
                    </a:moveTo>
                    <a:cubicBezTo>
                      <a:pt x="345" y="546"/>
                      <a:pt x="198" y="582"/>
                      <a:pt x="144" y="612"/>
                    </a:cubicBezTo>
                    <a:cubicBezTo>
                      <a:pt x="60" y="645"/>
                      <a:pt x="0" y="630"/>
                      <a:pt x="87" y="558"/>
                    </a:cubicBezTo>
                    <a:cubicBezTo>
                      <a:pt x="261" y="438"/>
                      <a:pt x="378" y="387"/>
                      <a:pt x="162" y="117"/>
                    </a:cubicBezTo>
                    <a:cubicBezTo>
                      <a:pt x="74" y="0"/>
                      <a:pt x="166" y="1"/>
                      <a:pt x="210" y="39"/>
                    </a:cubicBezTo>
                    <a:cubicBezTo>
                      <a:pt x="245" y="70"/>
                      <a:pt x="401" y="171"/>
                      <a:pt x="441" y="243"/>
                    </a:cubicBezTo>
                    <a:cubicBezTo>
                      <a:pt x="480" y="300"/>
                      <a:pt x="535" y="341"/>
                      <a:pt x="462" y="423"/>
                    </a:cubicBezTo>
                    <a:close/>
                  </a:path>
                </a:pathLst>
              </a:custGeom>
              <a:noFill/>
              <a:ln w="12700" cmpd="sng">
                <a:solidFill>
                  <a:schemeClr val="tx2"/>
                </a:solidFill>
                <a:round/>
                <a:headEnd/>
                <a:tailEnd/>
              </a:ln>
              <a:effectLst/>
            </p:spPr>
            <p:txBody>
              <a:bodyPr wrap="none" anchor="ctr"/>
              <a:lstStyle/>
              <a:p>
                <a:pPr>
                  <a:defRPr/>
                </a:pPr>
                <a:endParaRPr lang="en-US"/>
              </a:p>
            </p:txBody>
          </p:sp>
          <p:sp>
            <p:nvSpPr>
              <p:cNvPr id="39" name="Freeform 23"/>
              <p:cNvSpPr>
                <a:spLocks/>
              </p:cNvSpPr>
              <p:nvPr userDrawn="1"/>
            </p:nvSpPr>
            <p:spPr bwMode="hidden">
              <a:xfrm>
                <a:off x="1002" y="2055"/>
                <a:ext cx="687" cy="609"/>
              </a:xfrm>
              <a:custGeom>
                <a:avLst/>
                <a:gdLst/>
                <a:ahLst/>
                <a:cxnLst>
                  <a:cxn ang="0">
                    <a:pos x="144" y="45"/>
                  </a:cxn>
                  <a:cxn ang="0">
                    <a:pos x="546" y="9"/>
                  </a:cxn>
                  <a:cxn ang="0">
                    <a:pos x="582" y="99"/>
                  </a:cxn>
                  <a:cxn ang="0">
                    <a:pos x="123" y="462"/>
                  </a:cxn>
                  <a:cxn ang="0">
                    <a:pos x="27" y="438"/>
                  </a:cxn>
                  <a:cxn ang="0">
                    <a:pos x="12" y="210"/>
                  </a:cxn>
                  <a:cxn ang="0">
                    <a:pos x="144" y="45"/>
                  </a:cxn>
                </a:cxnLst>
                <a:rect l="0" t="0" r="r" b="b"/>
                <a:pathLst>
                  <a:path w="687" h="609">
                    <a:moveTo>
                      <a:pt x="144" y="45"/>
                    </a:moveTo>
                    <a:cubicBezTo>
                      <a:pt x="306" y="0"/>
                      <a:pt x="472" y="5"/>
                      <a:pt x="546" y="9"/>
                    </a:cubicBezTo>
                    <a:cubicBezTo>
                      <a:pt x="654" y="12"/>
                      <a:pt x="687" y="75"/>
                      <a:pt x="582" y="99"/>
                    </a:cubicBezTo>
                    <a:cubicBezTo>
                      <a:pt x="81" y="144"/>
                      <a:pt x="162" y="423"/>
                      <a:pt x="123" y="462"/>
                    </a:cubicBezTo>
                    <a:cubicBezTo>
                      <a:pt x="123" y="609"/>
                      <a:pt x="39" y="495"/>
                      <a:pt x="27" y="438"/>
                    </a:cubicBezTo>
                    <a:cubicBezTo>
                      <a:pt x="18" y="393"/>
                      <a:pt x="0" y="291"/>
                      <a:pt x="12" y="210"/>
                    </a:cubicBezTo>
                    <a:cubicBezTo>
                      <a:pt x="15" y="141"/>
                      <a:pt x="36" y="66"/>
                      <a:pt x="144" y="45"/>
                    </a:cubicBezTo>
                    <a:close/>
                  </a:path>
                </a:pathLst>
              </a:custGeom>
              <a:noFill/>
              <a:ln w="12700" cmpd="sng">
                <a:solidFill>
                  <a:schemeClr val="bg2"/>
                </a:solidFill>
                <a:round/>
                <a:headEnd/>
                <a:tailEnd/>
              </a:ln>
              <a:effectLst/>
            </p:spPr>
            <p:txBody>
              <a:bodyPr wrap="none" anchor="ctr"/>
              <a:lstStyle/>
              <a:p>
                <a:pPr>
                  <a:defRPr/>
                </a:pPr>
                <a:endParaRPr lang="en-US"/>
              </a:p>
            </p:txBody>
          </p:sp>
          <p:sp>
            <p:nvSpPr>
              <p:cNvPr id="40" name="Freeform 24"/>
              <p:cNvSpPr>
                <a:spLocks/>
              </p:cNvSpPr>
              <p:nvPr userDrawn="1"/>
            </p:nvSpPr>
            <p:spPr bwMode="hidden">
              <a:xfrm rot="3318475">
                <a:off x="-73" y="2007"/>
                <a:ext cx="640" cy="797"/>
              </a:xfrm>
              <a:custGeom>
                <a:avLst/>
                <a:gdLst/>
                <a:ahLst/>
                <a:cxnLst>
                  <a:cxn ang="0">
                    <a:pos x="600" y="216"/>
                  </a:cxn>
                  <a:cxn ang="0">
                    <a:pos x="598" y="658"/>
                  </a:cxn>
                  <a:cxn ang="0">
                    <a:pos x="507" y="691"/>
                  </a:cxn>
                  <a:cxn ang="0">
                    <a:pos x="147" y="354"/>
                  </a:cxn>
                  <a:cxn ang="0">
                    <a:pos x="84" y="249"/>
                  </a:cxn>
                  <a:cxn ang="0">
                    <a:pos x="423" y="96"/>
                  </a:cxn>
                  <a:cxn ang="0">
                    <a:pos x="600" y="216"/>
                  </a:cxn>
                </a:cxnLst>
                <a:rect l="0" t="0" r="r" b="b"/>
                <a:pathLst>
                  <a:path w="640" h="797">
                    <a:moveTo>
                      <a:pt x="600" y="216"/>
                    </a:moveTo>
                    <a:cubicBezTo>
                      <a:pt x="640" y="379"/>
                      <a:pt x="604" y="584"/>
                      <a:pt x="598" y="658"/>
                    </a:cubicBezTo>
                    <a:cubicBezTo>
                      <a:pt x="592" y="766"/>
                      <a:pt x="528" y="797"/>
                      <a:pt x="507" y="691"/>
                    </a:cubicBezTo>
                    <a:cubicBezTo>
                      <a:pt x="495" y="276"/>
                      <a:pt x="255" y="360"/>
                      <a:pt x="147" y="354"/>
                    </a:cubicBezTo>
                    <a:cubicBezTo>
                      <a:pt x="0" y="350"/>
                      <a:pt x="18" y="294"/>
                      <a:pt x="84" y="249"/>
                    </a:cubicBezTo>
                    <a:cubicBezTo>
                      <a:pt x="147" y="204"/>
                      <a:pt x="339" y="108"/>
                      <a:pt x="423" y="96"/>
                    </a:cubicBezTo>
                    <a:cubicBezTo>
                      <a:pt x="477" y="81"/>
                      <a:pt x="585" y="0"/>
                      <a:pt x="600" y="216"/>
                    </a:cubicBezTo>
                    <a:close/>
                  </a:path>
                </a:pathLst>
              </a:custGeom>
              <a:noFill/>
              <a:ln w="12700" cmpd="sng">
                <a:solidFill>
                  <a:schemeClr val="bg2"/>
                </a:solidFill>
                <a:round/>
                <a:headEnd/>
                <a:tailEnd/>
              </a:ln>
              <a:effectLst/>
            </p:spPr>
            <p:txBody>
              <a:bodyPr wrap="none" anchor="ctr"/>
              <a:lstStyle/>
              <a:p>
                <a:pPr>
                  <a:defRPr/>
                </a:pPr>
                <a:endParaRPr lang="en-US"/>
              </a:p>
            </p:txBody>
          </p:sp>
          <p:sp>
            <p:nvSpPr>
              <p:cNvPr id="41" name="Freeform 25"/>
              <p:cNvSpPr>
                <a:spLocks/>
              </p:cNvSpPr>
              <p:nvPr userDrawn="1"/>
            </p:nvSpPr>
            <p:spPr bwMode="hidden">
              <a:xfrm rot="20976686" flipH="1">
                <a:off x="869" y="3374"/>
                <a:ext cx="535" cy="645"/>
              </a:xfrm>
              <a:custGeom>
                <a:avLst/>
                <a:gdLst/>
                <a:ahLst/>
                <a:cxnLst>
                  <a:cxn ang="0">
                    <a:pos x="462" y="423"/>
                  </a:cxn>
                  <a:cxn ang="0">
                    <a:pos x="144" y="612"/>
                  </a:cxn>
                  <a:cxn ang="0">
                    <a:pos x="87" y="558"/>
                  </a:cxn>
                  <a:cxn ang="0">
                    <a:pos x="162" y="117"/>
                  </a:cxn>
                  <a:cxn ang="0">
                    <a:pos x="210" y="39"/>
                  </a:cxn>
                  <a:cxn ang="0">
                    <a:pos x="441" y="243"/>
                  </a:cxn>
                  <a:cxn ang="0">
                    <a:pos x="462" y="423"/>
                  </a:cxn>
                </a:cxnLst>
                <a:rect l="0" t="0" r="r" b="b"/>
                <a:pathLst>
                  <a:path w="535" h="645">
                    <a:moveTo>
                      <a:pt x="462" y="423"/>
                    </a:moveTo>
                    <a:cubicBezTo>
                      <a:pt x="345" y="546"/>
                      <a:pt x="198" y="582"/>
                      <a:pt x="144" y="612"/>
                    </a:cubicBezTo>
                    <a:cubicBezTo>
                      <a:pt x="60" y="645"/>
                      <a:pt x="0" y="630"/>
                      <a:pt x="87" y="558"/>
                    </a:cubicBezTo>
                    <a:cubicBezTo>
                      <a:pt x="261" y="438"/>
                      <a:pt x="378" y="387"/>
                      <a:pt x="162" y="117"/>
                    </a:cubicBezTo>
                    <a:cubicBezTo>
                      <a:pt x="74" y="0"/>
                      <a:pt x="166" y="1"/>
                      <a:pt x="210" y="39"/>
                    </a:cubicBezTo>
                    <a:cubicBezTo>
                      <a:pt x="245" y="70"/>
                      <a:pt x="401" y="171"/>
                      <a:pt x="441" y="243"/>
                    </a:cubicBezTo>
                    <a:cubicBezTo>
                      <a:pt x="480" y="300"/>
                      <a:pt x="535" y="341"/>
                      <a:pt x="462" y="423"/>
                    </a:cubicBezTo>
                    <a:close/>
                  </a:path>
                </a:pathLst>
              </a:custGeom>
              <a:noFill/>
              <a:ln w="12700" cmpd="sng">
                <a:solidFill>
                  <a:schemeClr val="bg2"/>
                </a:solidFill>
                <a:round/>
                <a:headEnd/>
                <a:tailEnd/>
              </a:ln>
              <a:effectLst/>
            </p:spPr>
            <p:txBody>
              <a:bodyPr wrap="none" anchor="ctr"/>
              <a:lstStyle/>
              <a:p>
                <a:pPr>
                  <a:defRPr/>
                </a:pPr>
                <a:endParaRPr lang="en-US"/>
              </a:p>
            </p:txBody>
          </p:sp>
          <p:sp>
            <p:nvSpPr>
              <p:cNvPr id="42" name="Freeform 26"/>
              <p:cNvSpPr>
                <a:spLocks/>
              </p:cNvSpPr>
              <p:nvPr userDrawn="1"/>
            </p:nvSpPr>
            <p:spPr bwMode="hidden">
              <a:xfrm>
                <a:off x="-14" y="2956"/>
                <a:ext cx="866" cy="795"/>
              </a:xfrm>
              <a:custGeom>
                <a:avLst/>
                <a:gdLst/>
                <a:ahLst/>
                <a:cxnLst>
                  <a:cxn ang="0">
                    <a:pos x="17" y="180"/>
                  </a:cxn>
                  <a:cxn ang="0">
                    <a:pos x="284" y="720"/>
                  </a:cxn>
                  <a:cxn ang="0">
                    <a:pos x="380" y="687"/>
                  </a:cxn>
                  <a:cxn ang="0">
                    <a:pos x="647" y="249"/>
                  </a:cxn>
                  <a:cxn ang="0">
                    <a:pos x="716" y="138"/>
                  </a:cxn>
                  <a:cxn ang="0">
                    <a:pos x="182" y="0"/>
                  </a:cxn>
                  <a:cxn ang="0">
                    <a:pos x="17" y="180"/>
                  </a:cxn>
                </a:cxnLst>
                <a:rect l="0" t="0" r="r" b="b"/>
                <a:pathLst>
                  <a:path w="866" h="795">
                    <a:moveTo>
                      <a:pt x="17" y="180"/>
                    </a:moveTo>
                    <a:cubicBezTo>
                      <a:pt x="49" y="413"/>
                      <a:pt x="206" y="636"/>
                      <a:pt x="284" y="720"/>
                    </a:cubicBezTo>
                    <a:cubicBezTo>
                      <a:pt x="359" y="795"/>
                      <a:pt x="422" y="771"/>
                      <a:pt x="380" y="687"/>
                    </a:cubicBezTo>
                    <a:cubicBezTo>
                      <a:pt x="284" y="378"/>
                      <a:pt x="197" y="183"/>
                      <a:pt x="647" y="249"/>
                    </a:cubicBezTo>
                    <a:cubicBezTo>
                      <a:pt x="866" y="276"/>
                      <a:pt x="791" y="175"/>
                      <a:pt x="716" y="138"/>
                    </a:cubicBezTo>
                    <a:cubicBezTo>
                      <a:pt x="575" y="63"/>
                      <a:pt x="317" y="6"/>
                      <a:pt x="182" y="0"/>
                    </a:cubicBezTo>
                    <a:cubicBezTo>
                      <a:pt x="95" y="0"/>
                      <a:pt x="0" y="32"/>
                      <a:pt x="17" y="180"/>
                    </a:cubicBezTo>
                    <a:close/>
                  </a:path>
                </a:pathLst>
              </a:custGeom>
              <a:noFill/>
              <a:ln w="12700" cmpd="sng">
                <a:solidFill>
                  <a:schemeClr val="bg2"/>
                </a:solidFill>
                <a:round/>
                <a:headEnd/>
                <a:tailEnd/>
              </a:ln>
              <a:effectLst/>
            </p:spPr>
            <p:txBody>
              <a:bodyPr wrap="none" anchor="ctr"/>
              <a:lstStyle/>
              <a:p>
                <a:pPr>
                  <a:defRPr/>
                </a:pPr>
                <a:endParaRPr lang="en-US"/>
              </a:p>
            </p:txBody>
          </p:sp>
          <p:sp>
            <p:nvSpPr>
              <p:cNvPr id="43" name="Freeform 27"/>
              <p:cNvSpPr>
                <a:spLocks/>
              </p:cNvSpPr>
              <p:nvPr userDrawn="1"/>
            </p:nvSpPr>
            <p:spPr bwMode="hidden">
              <a:xfrm rot="16244410" flipH="1">
                <a:off x="1516" y="3727"/>
                <a:ext cx="535" cy="645"/>
              </a:xfrm>
              <a:custGeom>
                <a:avLst/>
                <a:gdLst/>
                <a:ahLst/>
                <a:cxnLst>
                  <a:cxn ang="0">
                    <a:pos x="462" y="423"/>
                  </a:cxn>
                  <a:cxn ang="0">
                    <a:pos x="144" y="612"/>
                  </a:cxn>
                  <a:cxn ang="0">
                    <a:pos x="87" y="558"/>
                  </a:cxn>
                  <a:cxn ang="0">
                    <a:pos x="162" y="117"/>
                  </a:cxn>
                  <a:cxn ang="0">
                    <a:pos x="210" y="39"/>
                  </a:cxn>
                  <a:cxn ang="0">
                    <a:pos x="441" y="243"/>
                  </a:cxn>
                  <a:cxn ang="0">
                    <a:pos x="462" y="423"/>
                  </a:cxn>
                </a:cxnLst>
                <a:rect l="0" t="0" r="r" b="b"/>
                <a:pathLst>
                  <a:path w="535" h="645">
                    <a:moveTo>
                      <a:pt x="462" y="423"/>
                    </a:moveTo>
                    <a:cubicBezTo>
                      <a:pt x="345" y="546"/>
                      <a:pt x="198" y="582"/>
                      <a:pt x="144" y="612"/>
                    </a:cubicBezTo>
                    <a:cubicBezTo>
                      <a:pt x="60" y="645"/>
                      <a:pt x="0" y="630"/>
                      <a:pt x="87" y="558"/>
                    </a:cubicBezTo>
                    <a:cubicBezTo>
                      <a:pt x="261" y="438"/>
                      <a:pt x="378" y="387"/>
                      <a:pt x="162" y="117"/>
                    </a:cubicBezTo>
                    <a:cubicBezTo>
                      <a:pt x="74" y="0"/>
                      <a:pt x="166" y="1"/>
                      <a:pt x="210" y="39"/>
                    </a:cubicBezTo>
                    <a:cubicBezTo>
                      <a:pt x="245" y="70"/>
                      <a:pt x="401" y="171"/>
                      <a:pt x="441" y="243"/>
                    </a:cubicBezTo>
                    <a:cubicBezTo>
                      <a:pt x="480" y="300"/>
                      <a:pt x="535" y="341"/>
                      <a:pt x="462" y="423"/>
                    </a:cubicBezTo>
                    <a:close/>
                  </a:path>
                </a:pathLst>
              </a:custGeom>
              <a:noFill/>
              <a:ln w="12700" cmpd="sng">
                <a:solidFill>
                  <a:schemeClr val="bg2"/>
                </a:solidFill>
                <a:round/>
                <a:headEnd/>
                <a:tailEnd/>
              </a:ln>
              <a:effectLst/>
            </p:spPr>
            <p:txBody>
              <a:bodyPr wrap="none" anchor="ctr"/>
              <a:lstStyle/>
              <a:p>
                <a:pPr>
                  <a:defRPr/>
                </a:pPr>
                <a:endParaRPr lang="en-US"/>
              </a:p>
            </p:txBody>
          </p:sp>
          <p:sp>
            <p:nvSpPr>
              <p:cNvPr id="44" name="Freeform 28"/>
              <p:cNvSpPr>
                <a:spLocks/>
              </p:cNvSpPr>
              <p:nvPr userDrawn="1"/>
            </p:nvSpPr>
            <p:spPr bwMode="hidden">
              <a:xfrm rot="5508134">
                <a:off x="-25" y="3520"/>
                <a:ext cx="802" cy="706"/>
              </a:xfrm>
              <a:custGeom>
                <a:avLst/>
                <a:gdLst/>
                <a:ahLst/>
                <a:cxnLst>
                  <a:cxn ang="0">
                    <a:pos x="742" y="110"/>
                  </a:cxn>
                  <a:cxn ang="0">
                    <a:pos x="958" y="572"/>
                  </a:cxn>
                  <a:cxn ang="0">
                    <a:pos x="847" y="638"/>
                  </a:cxn>
                  <a:cxn ang="0">
                    <a:pos x="202" y="269"/>
                  </a:cxn>
                  <a:cxn ang="0">
                    <a:pos x="163" y="173"/>
                  </a:cxn>
                  <a:cxn ang="0">
                    <a:pos x="481" y="35"/>
                  </a:cxn>
                  <a:cxn ang="0">
                    <a:pos x="742" y="110"/>
                  </a:cxn>
                </a:cxnLst>
                <a:rect l="0" t="0" r="r" b="b"/>
                <a:pathLst>
                  <a:path w="987" h="743">
                    <a:moveTo>
                      <a:pt x="742" y="110"/>
                    </a:moveTo>
                    <a:cubicBezTo>
                      <a:pt x="853" y="270"/>
                      <a:pt x="941" y="491"/>
                      <a:pt x="958" y="572"/>
                    </a:cubicBezTo>
                    <a:cubicBezTo>
                      <a:pt x="987" y="692"/>
                      <a:pt x="912" y="743"/>
                      <a:pt x="847" y="638"/>
                    </a:cubicBezTo>
                    <a:cubicBezTo>
                      <a:pt x="523" y="89"/>
                      <a:pt x="364" y="254"/>
                      <a:pt x="202" y="269"/>
                    </a:cubicBezTo>
                    <a:cubicBezTo>
                      <a:pt x="0" y="325"/>
                      <a:pt x="89" y="207"/>
                      <a:pt x="163" y="173"/>
                    </a:cubicBezTo>
                    <a:cubicBezTo>
                      <a:pt x="222" y="145"/>
                      <a:pt x="366" y="53"/>
                      <a:pt x="481" y="35"/>
                    </a:cubicBezTo>
                    <a:cubicBezTo>
                      <a:pt x="576" y="12"/>
                      <a:pt x="680" y="0"/>
                      <a:pt x="742" y="110"/>
                    </a:cubicBezTo>
                    <a:close/>
                  </a:path>
                </a:pathLst>
              </a:custGeom>
              <a:noFill/>
              <a:ln w="12700" cmpd="sng">
                <a:solidFill>
                  <a:schemeClr val="accent2"/>
                </a:solidFill>
                <a:round/>
                <a:headEnd/>
                <a:tailEnd/>
              </a:ln>
              <a:effectLst/>
            </p:spPr>
            <p:txBody>
              <a:bodyPr wrap="none" anchor="ctr"/>
              <a:lstStyle/>
              <a:p>
                <a:pPr>
                  <a:defRPr/>
                </a:pPr>
                <a:endParaRPr lang="en-US"/>
              </a:p>
            </p:txBody>
          </p:sp>
          <p:sp>
            <p:nvSpPr>
              <p:cNvPr id="45" name="Freeform 29"/>
              <p:cNvSpPr>
                <a:spLocks/>
              </p:cNvSpPr>
              <p:nvPr userDrawn="1"/>
            </p:nvSpPr>
            <p:spPr bwMode="hidden">
              <a:xfrm rot="6284068">
                <a:off x="1169" y="2903"/>
                <a:ext cx="640" cy="797"/>
              </a:xfrm>
              <a:custGeom>
                <a:avLst/>
                <a:gdLst/>
                <a:ahLst/>
                <a:cxnLst>
                  <a:cxn ang="0">
                    <a:pos x="600" y="216"/>
                  </a:cxn>
                  <a:cxn ang="0">
                    <a:pos x="598" y="658"/>
                  </a:cxn>
                  <a:cxn ang="0">
                    <a:pos x="507" y="691"/>
                  </a:cxn>
                  <a:cxn ang="0">
                    <a:pos x="147" y="354"/>
                  </a:cxn>
                  <a:cxn ang="0">
                    <a:pos x="84" y="249"/>
                  </a:cxn>
                  <a:cxn ang="0">
                    <a:pos x="423" y="96"/>
                  </a:cxn>
                  <a:cxn ang="0">
                    <a:pos x="600" y="216"/>
                  </a:cxn>
                </a:cxnLst>
                <a:rect l="0" t="0" r="r" b="b"/>
                <a:pathLst>
                  <a:path w="640" h="797">
                    <a:moveTo>
                      <a:pt x="600" y="216"/>
                    </a:moveTo>
                    <a:cubicBezTo>
                      <a:pt x="640" y="379"/>
                      <a:pt x="604" y="584"/>
                      <a:pt x="598" y="658"/>
                    </a:cubicBezTo>
                    <a:cubicBezTo>
                      <a:pt x="592" y="766"/>
                      <a:pt x="528" y="797"/>
                      <a:pt x="507" y="691"/>
                    </a:cubicBezTo>
                    <a:cubicBezTo>
                      <a:pt x="495" y="276"/>
                      <a:pt x="255" y="360"/>
                      <a:pt x="147" y="354"/>
                    </a:cubicBezTo>
                    <a:cubicBezTo>
                      <a:pt x="0" y="350"/>
                      <a:pt x="18" y="294"/>
                      <a:pt x="84" y="249"/>
                    </a:cubicBezTo>
                    <a:cubicBezTo>
                      <a:pt x="147" y="204"/>
                      <a:pt x="339" y="108"/>
                      <a:pt x="423" y="96"/>
                    </a:cubicBezTo>
                    <a:cubicBezTo>
                      <a:pt x="477" y="81"/>
                      <a:pt x="585" y="0"/>
                      <a:pt x="600" y="216"/>
                    </a:cubicBezTo>
                    <a:close/>
                  </a:path>
                </a:pathLst>
              </a:custGeom>
              <a:noFill/>
              <a:ln w="12700" cmpd="sng">
                <a:solidFill>
                  <a:schemeClr val="accent2"/>
                </a:solidFill>
                <a:round/>
                <a:headEnd/>
                <a:tailEnd/>
              </a:ln>
              <a:effectLst/>
            </p:spPr>
            <p:txBody>
              <a:bodyPr wrap="none" anchor="ctr"/>
              <a:lstStyle/>
              <a:p>
                <a:pPr>
                  <a:defRPr/>
                </a:pPr>
                <a:endParaRPr lang="en-US"/>
              </a:p>
            </p:txBody>
          </p:sp>
          <p:sp>
            <p:nvSpPr>
              <p:cNvPr id="46" name="Freeform 30"/>
              <p:cNvSpPr>
                <a:spLocks/>
              </p:cNvSpPr>
              <p:nvPr userDrawn="1"/>
            </p:nvSpPr>
            <p:spPr bwMode="hidden">
              <a:xfrm rot="19272242" flipV="1">
                <a:off x="945" y="2040"/>
                <a:ext cx="640" cy="797"/>
              </a:xfrm>
              <a:custGeom>
                <a:avLst/>
                <a:gdLst/>
                <a:ahLst/>
                <a:cxnLst>
                  <a:cxn ang="0">
                    <a:pos x="600" y="216"/>
                  </a:cxn>
                  <a:cxn ang="0">
                    <a:pos x="598" y="658"/>
                  </a:cxn>
                  <a:cxn ang="0">
                    <a:pos x="507" y="691"/>
                  </a:cxn>
                  <a:cxn ang="0">
                    <a:pos x="147" y="354"/>
                  </a:cxn>
                  <a:cxn ang="0">
                    <a:pos x="84" y="249"/>
                  </a:cxn>
                  <a:cxn ang="0">
                    <a:pos x="423" y="96"/>
                  </a:cxn>
                  <a:cxn ang="0">
                    <a:pos x="600" y="216"/>
                  </a:cxn>
                </a:cxnLst>
                <a:rect l="0" t="0" r="r" b="b"/>
                <a:pathLst>
                  <a:path w="640" h="797">
                    <a:moveTo>
                      <a:pt x="600" y="216"/>
                    </a:moveTo>
                    <a:cubicBezTo>
                      <a:pt x="640" y="379"/>
                      <a:pt x="604" y="584"/>
                      <a:pt x="598" y="658"/>
                    </a:cubicBezTo>
                    <a:cubicBezTo>
                      <a:pt x="592" y="766"/>
                      <a:pt x="528" y="797"/>
                      <a:pt x="507" y="691"/>
                    </a:cubicBezTo>
                    <a:cubicBezTo>
                      <a:pt x="495" y="276"/>
                      <a:pt x="255" y="360"/>
                      <a:pt x="147" y="354"/>
                    </a:cubicBezTo>
                    <a:cubicBezTo>
                      <a:pt x="0" y="350"/>
                      <a:pt x="18" y="294"/>
                      <a:pt x="84" y="249"/>
                    </a:cubicBezTo>
                    <a:cubicBezTo>
                      <a:pt x="147" y="204"/>
                      <a:pt x="339" y="108"/>
                      <a:pt x="423" y="96"/>
                    </a:cubicBezTo>
                    <a:cubicBezTo>
                      <a:pt x="477" y="81"/>
                      <a:pt x="585" y="0"/>
                      <a:pt x="600" y="216"/>
                    </a:cubicBezTo>
                    <a:close/>
                  </a:path>
                </a:pathLst>
              </a:custGeom>
              <a:noFill/>
              <a:ln w="12700" cmpd="sng">
                <a:solidFill>
                  <a:schemeClr val="accent2"/>
                </a:solidFill>
                <a:round/>
                <a:headEnd/>
                <a:tailEnd/>
              </a:ln>
              <a:effectLst/>
            </p:spPr>
            <p:txBody>
              <a:bodyPr wrap="none" anchor="ctr"/>
              <a:lstStyle/>
              <a:p>
                <a:pPr>
                  <a:defRPr/>
                </a:pPr>
                <a:endParaRPr lang="en-US"/>
              </a:p>
            </p:txBody>
          </p:sp>
          <p:sp>
            <p:nvSpPr>
              <p:cNvPr id="47" name="Freeform 31"/>
              <p:cNvSpPr>
                <a:spLocks/>
              </p:cNvSpPr>
              <p:nvPr userDrawn="1"/>
            </p:nvSpPr>
            <p:spPr bwMode="hidden">
              <a:xfrm rot="563450" flipH="1">
                <a:off x="501" y="2218"/>
                <a:ext cx="535" cy="645"/>
              </a:xfrm>
              <a:custGeom>
                <a:avLst/>
                <a:gdLst/>
                <a:ahLst/>
                <a:cxnLst>
                  <a:cxn ang="0">
                    <a:pos x="462" y="423"/>
                  </a:cxn>
                  <a:cxn ang="0">
                    <a:pos x="144" y="612"/>
                  </a:cxn>
                  <a:cxn ang="0">
                    <a:pos x="87" y="558"/>
                  </a:cxn>
                  <a:cxn ang="0">
                    <a:pos x="162" y="117"/>
                  </a:cxn>
                  <a:cxn ang="0">
                    <a:pos x="210" y="39"/>
                  </a:cxn>
                  <a:cxn ang="0">
                    <a:pos x="441" y="243"/>
                  </a:cxn>
                  <a:cxn ang="0">
                    <a:pos x="462" y="423"/>
                  </a:cxn>
                </a:cxnLst>
                <a:rect l="0" t="0" r="r" b="b"/>
                <a:pathLst>
                  <a:path w="535" h="645">
                    <a:moveTo>
                      <a:pt x="462" y="423"/>
                    </a:moveTo>
                    <a:cubicBezTo>
                      <a:pt x="345" y="546"/>
                      <a:pt x="198" y="582"/>
                      <a:pt x="144" y="612"/>
                    </a:cubicBezTo>
                    <a:cubicBezTo>
                      <a:pt x="60" y="645"/>
                      <a:pt x="0" y="630"/>
                      <a:pt x="87" y="558"/>
                    </a:cubicBezTo>
                    <a:cubicBezTo>
                      <a:pt x="261" y="438"/>
                      <a:pt x="378" y="387"/>
                      <a:pt x="162" y="117"/>
                    </a:cubicBezTo>
                    <a:cubicBezTo>
                      <a:pt x="74" y="0"/>
                      <a:pt x="166" y="1"/>
                      <a:pt x="210" y="39"/>
                    </a:cubicBezTo>
                    <a:cubicBezTo>
                      <a:pt x="245" y="70"/>
                      <a:pt x="401" y="171"/>
                      <a:pt x="441" y="243"/>
                    </a:cubicBezTo>
                    <a:cubicBezTo>
                      <a:pt x="480" y="300"/>
                      <a:pt x="535" y="341"/>
                      <a:pt x="462" y="423"/>
                    </a:cubicBezTo>
                    <a:close/>
                  </a:path>
                </a:pathLst>
              </a:custGeom>
              <a:noFill/>
              <a:ln w="12700" cmpd="sng">
                <a:solidFill>
                  <a:schemeClr val="accent2"/>
                </a:solidFill>
                <a:round/>
                <a:headEnd/>
                <a:tailEnd/>
              </a:ln>
              <a:effectLst/>
            </p:spPr>
            <p:txBody>
              <a:bodyPr wrap="none" anchor="ctr"/>
              <a:lstStyle/>
              <a:p>
                <a:pPr>
                  <a:defRPr/>
                </a:pPr>
                <a:endParaRPr lang="en-US"/>
              </a:p>
            </p:txBody>
          </p:sp>
          <p:sp>
            <p:nvSpPr>
              <p:cNvPr id="48" name="Freeform 32"/>
              <p:cNvSpPr>
                <a:spLocks/>
              </p:cNvSpPr>
              <p:nvPr userDrawn="1"/>
            </p:nvSpPr>
            <p:spPr bwMode="hidden">
              <a:xfrm>
                <a:off x="1210" y="870"/>
                <a:ext cx="687" cy="609"/>
              </a:xfrm>
              <a:custGeom>
                <a:avLst/>
                <a:gdLst/>
                <a:ahLst/>
                <a:cxnLst>
                  <a:cxn ang="0">
                    <a:pos x="144" y="45"/>
                  </a:cxn>
                  <a:cxn ang="0">
                    <a:pos x="546" y="9"/>
                  </a:cxn>
                  <a:cxn ang="0">
                    <a:pos x="582" y="99"/>
                  </a:cxn>
                  <a:cxn ang="0">
                    <a:pos x="123" y="462"/>
                  </a:cxn>
                  <a:cxn ang="0">
                    <a:pos x="27" y="438"/>
                  </a:cxn>
                  <a:cxn ang="0">
                    <a:pos x="12" y="210"/>
                  </a:cxn>
                  <a:cxn ang="0">
                    <a:pos x="144" y="45"/>
                  </a:cxn>
                </a:cxnLst>
                <a:rect l="0" t="0" r="r" b="b"/>
                <a:pathLst>
                  <a:path w="687" h="609">
                    <a:moveTo>
                      <a:pt x="144" y="45"/>
                    </a:moveTo>
                    <a:cubicBezTo>
                      <a:pt x="306" y="0"/>
                      <a:pt x="472" y="5"/>
                      <a:pt x="546" y="9"/>
                    </a:cubicBezTo>
                    <a:cubicBezTo>
                      <a:pt x="654" y="12"/>
                      <a:pt x="687" y="75"/>
                      <a:pt x="582" y="99"/>
                    </a:cubicBezTo>
                    <a:cubicBezTo>
                      <a:pt x="81" y="144"/>
                      <a:pt x="162" y="423"/>
                      <a:pt x="123" y="462"/>
                    </a:cubicBezTo>
                    <a:cubicBezTo>
                      <a:pt x="123" y="609"/>
                      <a:pt x="39" y="495"/>
                      <a:pt x="27" y="438"/>
                    </a:cubicBezTo>
                    <a:cubicBezTo>
                      <a:pt x="18" y="393"/>
                      <a:pt x="0" y="291"/>
                      <a:pt x="12" y="210"/>
                    </a:cubicBezTo>
                    <a:cubicBezTo>
                      <a:pt x="15" y="141"/>
                      <a:pt x="36" y="66"/>
                      <a:pt x="144" y="45"/>
                    </a:cubicBezTo>
                    <a:close/>
                  </a:path>
                </a:pathLst>
              </a:custGeom>
              <a:noFill/>
              <a:ln w="12700" cmpd="sng">
                <a:solidFill>
                  <a:schemeClr val="tx2"/>
                </a:solidFill>
                <a:round/>
                <a:headEnd/>
                <a:tailEnd/>
              </a:ln>
              <a:effectLst/>
            </p:spPr>
            <p:txBody>
              <a:bodyPr wrap="none" anchor="ctr"/>
              <a:lstStyle/>
              <a:p>
                <a:pPr>
                  <a:defRPr/>
                </a:pPr>
                <a:endParaRPr lang="en-US"/>
              </a:p>
            </p:txBody>
          </p:sp>
          <p:sp>
            <p:nvSpPr>
              <p:cNvPr id="49" name="Freeform 33"/>
              <p:cNvSpPr>
                <a:spLocks/>
              </p:cNvSpPr>
              <p:nvPr userDrawn="1"/>
            </p:nvSpPr>
            <p:spPr bwMode="hidden">
              <a:xfrm>
                <a:off x="96" y="466"/>
                <a:ext cx="987" cy="743"/>
              </a:xfrm>
              <a:custGeom>
                <a:avLst/>
                <a:gdLst/>
                <a:ahLst/>
                <a:cxnLst>
                  <a:cxn ang="0">
                    <a:pos x="742" y="110"/>
                  </a:cxn>
                  <a:cxn ang="0">
                    <a:pos x="958" y="572"/>
                  </a:cxn>
                  <a:cxn ang="0">
                    <a:pos x="847" y="638"/>
                  </a:cxn>
                  <a:cxn ang="0">
                    <a:pos x="202" y="269"/>
                  </a:cxn>
                  <a:cxn ang="0">
                    <a:pos x="163" y="173"/>
                  </a:cxn>
                  <a:cxn ang="0">
                    <a:pos x="481" y="35"/>
                  </a:cxn>
                  <a:cxn ang="0">
                    <a:pos x="742" y="110"/>
                  </a:cxn>
                </a:cxnLst>
                <a:rect l="0" t="0" r="r" b="b"/>
                <a:pathLst>
                  <a:path w="987" h="743">
                    <a:moveTo>
                      <a:pt x="742" y="110"/>
                    </a:moveTo>
                    <a:cubicBezTo>
                      <a:pt x="853" y="270"/>
                      <a:pt x="941" y="491"/>
                      <a:pt x="958" y="572"/>
                    </a:cubicBezTo>
                    <a:cubicBezTo>
                      <a:pt x="987" y="692"/>
                      <a:pt x="912" y="743"/>
                      <a:pt x="847" y="638"/>
                    </a:cubicBezTo>
                    <a:cubicBezTo>
                      <a:pt x="523" y="89"/>
                      <a:pt x="364" y="254"/>
                      <a:pt x="202" y="269"/>
                    </a:cubicBezTo>
                    <a:cubicBezTo>
                      <a:pt x="0" y="325"/>
                      <a:pt x="89" y="207"/>
                      <a:pt x="163" y="173"/>
                    </a:cubicBezTo>
                    <a:cubicBezTo>
                      <a:pt x="222" y="145"/>
                      <a:pt x="366" y="53"/>
                      <a:pt x="481" y="35"/>
                    </a:cubicBezTo>
                    <a:cubicBezTo>
                      <a:pt x="576" y="12"/>
                      <a:pt x="680" y="0"/>
                      <a:pt x="742" y="110"/>
                    </a:cubicBezTo>
                    <a:close/>
                  </a:path>
                </a:pathLst>
              </a:custGeom>
              <a:noFill/>
              <a:ln w="12700" cmpd="sng">
                <a:solidFill>
                  <a:schemeClr val="tx2"/>
                </a:solidFill>
                <a:round/>
                <a:headEnd/>
                <a:tailEnd/>
              </a:ln>
              <a:effectLst/>
            </p:spPr>
            <p:txBody>
              <a:bodyPr wrap="none" anchor="ctr"/>
              <a:lstStyle/>
              <a:p>
                <a:pPr>
                  <a:defRPr/>
                </a:pPr>
                <a:endParaRPr lang="en-US"/>
              </a:p>
            </p:txBody>
          </p:sp>
          <p:sp>
            <p:nvSpPr>
              <p:cNvPr id="50" name="Freeform 34"/>
              <p:cNvSpPr>
                <a:spLocks/>
              </p:cNvSpPr>
              <p:nvPr userDrawn="1"/>
            </p:nvSpPr>
            <p:spPr bwMode="hidden">
              <a:xfrm>
                <a:off x="-20" y="1119"/>
                <a:ext cx="650" cy="648"/>
              </a:xfrm>
              <a:custGeom>
                <a:avLst/>
                <a:gdLst/>
                <a:ahLst/>
                <a:cxnLst>
                  <a:cxn ang="0">
                    <a:pos x="468" y="114"/>
                  </a:cxn>
                  <a:cxn ang="0">
                    <a:pos x="621" y="453"/>
                  </a:cxn>
                  <a:cxn ang="0">
                    <a:pos x="522" y="495"/>
                  </a:cxn>
                  <a:cxn ang="0">
                    <a:pos x="105" y="519"/>
                  </a:cxn>
                  <a:cxn ang="0">
                    <a:pos x="30" y="450"/>
                  </a:cxn>
                  <a:cxn ang="0">
                    <a:pos x="231" y="84"/>
                  </a:cxn>
                  <a:cxn ang="0">
                    <a:pos x="468" y="114"/>
                  </a:cxn>
                </a:cxnLst>
                <a:rect l="0" t="0" r="r" b="b"/>
                <a:pathLst>
                  <a:path w="650" h="648">
                    <a:moveTo>
                      <a:pt x="468" y="114"/>
                    </a:moveTo>
                    <a:cubicBezTo>
                      <a:pt x="579" y="274"/>
                      <a:pt x="604" y="372"/>
                      <a:pt x="621" y="453"/>
                    </a:cubicBezTo>
                    <a:cubicBezTo>
                      <a:pt x="650" y="573"/>
                      <a:pt x="587" y="600"/>
                      <a:pt x="522" y="495"/>
                    </a:cubicBezTo>
                    <a:cubicBezTo>
                      <a:pt x="330" y="99"/>
                      <a:pt x="171" y="417"/>
                      <a:pt x="105" y="519"/>
                    </a:cubicBezTo>
                    <a:cubicBezTo>
                      <a:pt x="51" y="648"/>
                      <a:pt x="0" y="525"/>
                      <a:pt x="30" y="450"/>
                    </a:cubicBezTo>
                    <a:cubicBezTo>
                      <a:pt x="39" y="381"/>
                      <a:pt x="132" y="180"/>
                      <a:pt x="231" y="84"/>
                    </a:cubicBezTo>
                    <a:cubicBezTo>
                      <a:pt x="321" y="0"/>
                      <a:pt x="406" y="4"/>
                      <a:pt x="468" y="114"/>
                    </a:cubicBezTo>
                    <a:close/>
                  </a:path>
                </a:pathLst>
              </a:custGeom>
              <a:noFill/>
              <a:ln w="12700" cmpd="sng">
                <a:solidFill>
                  <a:schemeClr val="tx2"/>
                </a:solidFill>
                <a:round/>
                <a:headEnd/>
                <a:tailEnd/>
              </a:ln>
              <a:effectLst/>
            </p:spPr>
            <p:txBody>
              <a:bodyPr wrap="none" anchor="ctr"/>
              <a:lstStyle/>
              <a:p>
                <a:pPr>
                  <a:defRPr/>
                </a:pPr>
                <a:endParaRPr lang="en-US"/>
              </a:p>
            </p:txBody>
          </p:sp>
          <p:sp>
            <p:nvSpPr>
              <p:cNvPr id="51" name="Freeform 35"/>
              <p:cNvSpPr>
                <a:spLocks/>
              </p:cNvSpPr>
              <p:nvPr userDrawn="1"/>
            </p:nvSpPr>
            <p:spPr bwMode="hidden">
              <a:xfrm>
                <a:off x="721" y="1630"/>
                <a:ext cx="640" cy="797"/>
              </a:xfrm>
              <a:custGeom>
                <a:avLst/>
                <a:gdLst/>
                <a:ahLst/>
                <a:cxnLst>
                  <a:cxn ang="0">
                    <a:pos x="600" y="216"/>
                  </a:cxn>
                  <a:cxn ang="0">
                    <a:pos x="598" y="658"/>
                  </a:cxn>
                  <a:cxn ang="0">
                    <a:pos x="507" y="691"/>
                  </a:cxn>
                  <a:cxn ang="0">
                    <a:pos x="147" y="354"/>
                  </a:cxn>
                  <a:cxn ang="0">
                    <a:pos x="84" y="249"/>
                  </a:cxn>
                  <a:cxn ang="0">
                    <a:pos x="423" y="96"/>
                  </a:cxn>
                  <a:cxn ang="0">
                    <a:pos x="600" y="216"/>
                  </a:cxn>
                </a:cxnLst>
                <a:rect l="0" t="0" r="r" b="b"/>
                <a:pathLst>
                  <a:path w="640" h="797">
                    <a:moveTo>
                      <a:pt x="600" y="216"/>
                    </a:moveTo>
                    <a:cubicBezTo>
                      <a:pt x="640" y="379"/>
                      <a:pt x="604" y="584"/>
                      <a:pt x="598" y="658"/>
                    </a:cubicBezTo>
                    <a:cubicBezTo>
                      <a:pt x="592" y="766"/>
                      <a:pt x="528" y="797"/>
                      <a:pt x="507" y="691"/>
                    </a:cubicBezTo>
                    <a:cubicBezTo>
                      <a:pt x="495" y="276"/>
                      <a:pt x="255" y="360"/>
                      <a:pt x="147" y="354"/>
                    </a:cubicBezTo>
                    <a:cubicBezTo>
                      <a:pt x="0" y="350"/>
                      <a:pt x="18" y="294"/>
                      <a:pt x="84" y="249"/>
                    </a:cubicBezTo>
                    <a:cubicBezTo>
                      <a:pt x="147" y="204"/>
                      <a:pt x="339" y="108"/>
                      <a:pt x="423" y="96"/>
                    </a:cubicBezTo>
                    <a:cubicBezTo>
                      <a:pt x="477" y="81"/>
                      <a:pt x="585" y="0"/>
                      <a:pt x="600" y="216"/>
                    </a:cubicBezTo>
                    <a:close/>
                  </a:path>
                </a:pathLst>
              </a:custGeom>
              <a:noFill/>
              <a:ln w="12700" cmpd="sng">
                <a:solidFill>
                  <a:schemeClr val="tx2"/>
                </a:solidFill>
                <a:round/>
                <a:headEnd/>
                <a:tailEnd/>
              </a:ln>
              <a:effectLst/>
            </p:spPr>
            <p:txBody>
              <a:bodyPr wrap="none" anchor="ctr"/>
              <a:lstStyle/>
              <a:p>
                <a:pPr>
                  <a:defRPr/>
                </a:pPr>
                <a:endParaRPr lang="en-US"/>
              </a:p>
            </p:txBody>
          </p:sp>
          <p:sp>
            <p:nvSpPr>
              <p:cNvPr id="52" name="Freeform 36"/>
              <p:cNvSpPr>
                <a:spLocks/>
              </p:cNvSpPr>
              <p:nvPr userDrawn="1"/>
            </p:nvSpPr>
            <p:spPr bwMode="hidden">
              <a:xfrm>
                <a:off x="1804" y="-2"/>
                <a:ext cx="535" cy="645"/>
              </a:xfrm>
              <a:custGeom>
                <a:avLst/>
                <a:gdLst/>
                <a:ahLst/>
                <a:cxnLst>
                  <a:cxn ang="0">
                    <a:pos x="462" y="423"/>
                  </a:cxn>
                  <a:cxn ang="0">
                    <a:pos x="144" y="612"/>
                  </a:cxn>
                  <a:cxn ang="0">
                    <a:pos x="87" y="558"/>
                  </a:cxn>
                  <a:cxn ang="0">
                    <a:pos x="162" y="117"/>
                  </a:cxn>
                  <a:cxn ang="0">
                    <a:pos x="210" y="39"/>
                  </a:cxn>
                  <a:cxn ang="0">
                    <a:pos x="441" y="243"/>
                  </a:cxn>
                  <a:cxn ang="0">
                    <a:pos x="462" y="423"/>
                  </a:cxn>
                </a:cxnLst>
                <a:rect l="0" t="0" r="r" b="b"/>
                <a:pathLst>
                  <a:path w="535" h="645">
                    <a:moveTo>
                      <a:pt x="462" y="423"/>
                    </a:moveTo>
                    <a:cubicBezTo>
                      <a:pt x="345" y="546"/>
                      <a:pt x="198" y="582"/>
                      <a:pt x="144" y="612"/>
                    </a:cubicBezTo>
                    <a:cubicBezTo>
                      <a:pt x="60" y="645"/>
                      <a:pt x="0" y="630"/>
                      <a:pt x="87" y="558"/>
                    </a:cubicBezTo>
                    <a:cubicBezTo>
                      <a:pt x="261" y="438"/>
                      <a:pt x="378" y="387"/>
                      <a:pt x="162" y="117"/>
                    </a:cubicBezTo>
                    <a:cubicBezTo>
                      <a:pt x="74" y="0"/>
                      <a:pt x="166" y="1"/>
                      <a:pt x="210" y="39"/>
                    </a:cubicBezTo>
                    <a:cubicBezTo>
                      <a:pt x="245" y="70"/>
                      <a:pt x="401" y="171"/>
                      <a:pt x="441" y="243"/>
                    </a:cubicBezTo>
                    <a:cubicBezTo>
                      <a:pt x="480" y="300"/>
                      <a:pt x="535" y="341"/>
                      <a:pt x="462" y="423"/>
                    </a:cubicBezTo>
                    <a:close/>
                  </a:path>
                </a:pathLst>
              </a:custGeom>
              <a:noFill/>
              <a:ln w="12700" cmpd="sng">
                <a:solidFill>
                  <a:schemeClr val="tx2"/>
                </a:solidFill>
                <a:round/>
                <a:headEnd/>
                <a:tailEnd/>
              </a:ln>
              <a:effectLst/>
            </p:spPr>
            <p:txBody>
              <a:bodyPr wrap="none" anchor="ctr"/>
              <a:lstStyle/>
              <a:p>
                <a:pPr>
                  <a:defRPr/>
                </a:pPr>
                <a:endParaRPr lang="en-US"/>
              </a:p>
            </p:txBody>
          </p:sp>
          <p:sp>
            <p:nvSpPr>
              <p:cNvPr id="53" name="Freeform 37"/>
              <p:cNvSpPr>
                <a:spLocks/>
              </p:cNvSpPr>
              <p:nvPr userDrawn="1"/>
            </p:nvSpPr>
            <p:spPr bwMode="hidden">
              <a:xfrm>
                <a:off x="985" y="99"/>
                <a:ext cx="687" cy="609"/>
              </a:xfrm>
              <a:custGeom>
                <a:avLst/>
                <a:gdLst/>
                <a:ahLst/>
                <a:cxnLst>
                  <a:cxn ang="0">
                    <a:pos x="144" y="45"/>
                  </a:cxn>
                  <a:cxn ang="0">
                    <a:pos x="546" y="9"/>
                  </a:cxn>
                  <a:cxn ang="0">
                    <a:pos x="582" y="99"/>
                  </a:cxn>
                  <a:cxn ang="0">
                    <a:pos x="123" y="462"/>
                  </a:cxn>
                  <a:cxn ang="0">
                    <a:pos x="27" y="438"/>
                  </a:cxn>
                  <a:cxn ang="0">
                    <a:pos x="12" y="210"/>
                  </a:cxn>
                  <a:cxn ang="0">
                    <a:pos x="144" y="45"/>
                  </a:cxn>
                </a:cxnLst>
                <a:rect l="0" t="0" r="r" b="b"/>
                <a:pathLst>
                  <a:path w="687" h="609">
                    <a:moveTo>
                      <a:pt x="144" y="45"/>
                    </a:moveTo>
                    <a:cubicBezTo>
                      <a:pt x="306" y="0"/>
                      <a:pt x="472" y="5"/>
                      <a:pt x="546" y="9"/>
                    </a:cubicBezTo>
                    <a:cubicBezTo>
                      <a:pt x="654" y="12"/>
                      <a:pt x="687" y="75"/>
                      <a:pt x="582" y="99"/>
                    </a:cubicBezTo>
                    <a:cubicBezTo>
                      <a:pt x="81" y="144"/>
                      <a:pt x="162" y="423"/>
                      <a:pt x="123" y="462"/>
                    </a:cubicBezTo>
                    <a:cubicBezTo>
                      <a:pt x="123" y="609"/>
                      <a:pt x="39" y="495"/>
                      <a:pt x="27" y="438"/>
                    </a:cubicBezTo>
                    <a:cubicBezTo>
                      <a:pt x="18" y="393"/>
                      <a:pt x="0" y="291"/>
                      <a:pt x="12" y="210"/>
                    </a:cubicBezTo>
                    <a:cubicBezTo>
                      <a:pt x="15" y="141"/>
                      <a:pt x="36" y="66"/>
                      <a:pt x="144" y="45"/>
                    </a:cubicBezTo>
                    <a:close/>
                  </a:path>
                </a:pathLst>
              </a:custGeom>
              <a:noFill/>
              <a:ln w="12700" cmpd="sng">
                <a:solidFill>
                  <a:schemeClr val="bg2"/>
                </a:solidFill>
                <a:round/>
                <a:headEnd/>
                <a:tailEnd/>
              </a:ln>
              <a:effectLst/>
            </p:spPr>
            <p:txBody>
              <a:bodyPr wrap="none" anchor="ctr"/>
              <a:lstStyle/>
              <a:p>
                <a:pPr>
                  <a:defRPr/>
                </a:pPr>
                <a:endParaRPr lang="en-US"/>
              </a:p>
            </p:txBody>
          </p:sp>
          <p:sp>
            <p:nvSpPr>
              <p:cNvPr id="54" name="Freeform 38"/>
              <p:cNvSpPr>
                <a:spLocks/>
              </p:cNvSpPr>
              <p:nvPr userDrawn="1"/>
            </p:nvSpPr>
            <p:spPr bwMode="hidden">
              <a:xfrm rot="3318475">
                <a:off x="185" y="-93"/>
                <a:ext cx="640" cy="797"/>
              </a:xfrm>
              <a:custGeom>
                <a:avLst/>
                <a:gdLst/>
                <a:ahLst/>
                <a:cxnLst>
                  <a:cxn ang="0">
                    <a:pos x="600" y="216"/>
                  </a:cxn>
                  <a:cxn ang="0">
                    <a:pos x="598" y="658"/>
                  </a:cxn>
                  <a:cxn ang="0">
                    <a:pos x="507" y="691"/>
                  </a:cxn>
                  <a:cxn ang="0">
                    <a:pos x="147" y="354"/>
                  </a:cxn>
                  <a:cxn ang="0">
                    <a:pos x="84" y="249"/>
                  </a:cxn>
                  <a:cxn ang="0">
                    <a:pos x="423" y="96"/>
                  </a:cxn>
                  <a:cxn ang="0">
                    <a:pos x="600" y="216"/>
                  </a:cxn>
                </a:cxnLst>
                <a:rect l="0" t="0" r="r" b="b"/>
                <a:pathLst>
                  <a:path w="640" h="797">
                    <a:moveTo>
                      <a:pt x="600" y="216"/>
                    </a:moveTo>
                    <a:cubicBezTo>
                      <a:pt x="640" y="379"/>
                      <a:pt x="604" y="584"/>
                      <a:pt x="598" y="658"/>
                    </a:cubicBezTo>
                    <a:cubicBezTo>
                      <a:pt x="592" y="766"/>
                      <a:pt x="528" y="797"/>
                      <a:pt x="507" y="691"/>
                    </a:cubicBezTo>
                    <a:cubicBezTo>
                      <a:pt x="495" y="276"/>
                      <a:pt x="255" y="360"/>
                      <a:pt x="147" y="354"/>
                    </a:cubicBezTo>
                    <a:cubicBezTo>
                      <a:pt x="0" y="350"/>
                      <a:pt x="18" y="294"/>
                      <a:pt x="84" y="249"/>
                    </a:cubicBezTo>
                    <a:cubicBezTo>
                      <a:pt x="147" y="204"/>
                      <a:pt x="339" y="108"/>
                      <a:pt x="423" y="96"/>
                    </a:cubicBezTo>
                    <a:cubicBezTo>
                      <a:pt x="477" y="81"/>
                      <a:pt x="585" y="0"/>
                      <a:pt x="600" y="216"/>
                    </a:cubicBezTo>
                    <a:close/>
                  </a:path>
                </a:pathLst>
              </a:custGeom>
              <a:noFill/>
              <a:ln w="12700" cmpd="sng">
                <a:solidFill>
                  <a:schemeClr val="bg2"/>
                </a:solidFill>
                <a:round/>
                <a:headEnd/>
                <a:tailEnd/>
              </a:ln>
              <a:effectLst/>
            </p:spPr>
            <p:txBody>
              <a:bodyPr wrap="none" anchor="ctr"/>
              <a:lstStyle/>
              <a:p>
                <a:pPr>
                  <a:defRPr/>
                </a:pPr>
                <a:endParaRPr lang="en-US"/>
              </a:p>
            </p:txBody>
          </p:sp>
          <p:sp>
            <p:nvSpPr>
              <p:cNvPr id="55" name="Freeform 39"/>
              <p:cNvSpPr>
                <a:spLocks/>
              </p:cNvSpPr>
              <p:nvPr userDrawn="1"/>
            </p:nvSpPr>
            <p:spPr bwMode="hidden">
              <a:xfrm rot="20976686" flipH="1">
                <a:off x="852" y="1262"/>
                <a:ext cx="535" cy="645"/>
              </a:xfrm>
              <a:custGeom>
                <a:avLst/>
                <a:gdLst/>
                <a:ahLst/>
                <a:cxnLst>
                  <a:cxn ang="0">
                    <a:pos x="462" y="423"/>
                  </a:cxn>
                  <a:cxn ang="0">
                    <a:pos x="144" y="612"/>
                  </a:cxn>
                  <a:cxn ang="0">
                    <a:pos x="87" y="558"/>
                  </a:cxn>
                  <a:cxn ang="0">
                    <a:pos x="162" y="117"/>
                  </a:cxn>
                  <a:cxn ang="0">
                    <a:pos x="210" y="39"/>
                  </a:cxn>
                  <a:cxn ang="0">
                    <a:pos x="441" y="243"/>
                  </a:cxn>
                  <a:cxn ang="0">
                    <a:pos x="462" y="423"/>
                  </a:cxn>
                </a:cxnLst>
                <a:rect l="0" t="0" r="r" b="b"/>
                <a:pathLst>
                  <a:path w="535" h="645">
                    <a:moveTo>
                      <a:pt x="462" y="423"/>
                    </a:moveTo>
                    <a:cubicBezTo>
                      <a:pt x="345" y="546"/>
                      <a:pt x="198" y="582"/>
                      <a:pt x="144" y="612"/>
                    </a:cubicBezTo>
                    <a:cubicBezTo>
                      <a:pt x="60" y="645"/>
                      <a:pt x="0" y="630"/>
                      <a:pt x="87" y="558"/>
                    </a:cubicBezTo>
                    <a:cubicBezTo>
                      <a:pt x="261" y="438"/>
                      <a:pt x="378" y="387"/>
                      <a:pt x="162" y="117"/>
                    </a:cubicBezTo>
                    <a:cubicBezTo>
                      <a:pt x="74" y="0"/>
                      <a:pt x="166" y="1"/>
                      <a:pt x="210" y="39"/>
                    </a:cubicBezTo>
                    <a:cubicBezTo>
                      <a:pt x="245" y="70"/>
                      <a:pt x="401" y="171"/>
                      <a:pt x="441" y="243"/>
                    </a:cubicBezTo>
                    <a:cubicBezTo>
                      <a:pt x="480" y="300"/>
                      <a:pt x="535" y="341"/>
                      <a:pt x="462" y="423"/>
                    </a:cubicBezTo>
                    <a:close/>
                  </a:path>
                </a:pathLst>
              </a:custGeom>
              <a:noFill/>
              <a:ln w="12700" cmpd="sng">
                <a:solidFill>
                  <a:schemeClr val="bg2"/>
                </a:solidFill>
                <a:round/>
                <a:headEnd/>
                <a:tailEnd/>
              </a:ln>
              <a:effectLst/>
            </p:spPr>
            <p:txBody>
              <a:bodyPr wrap="none" anchor="ctr"/>
              <a:lstStyle/>
              <a:p>
                <a:pPr>
                  <a:defRPr/>
                </a:pPr>
                <a:endParaRPr lang="en-US"/>
              </a:p>
            </p:txBody>
          </p:sp>
          <p:sp>
            <p:nvSpPr>
              <p:cNvPr id="56" name="Freeform 40"/>
              <p:cNvSpPr>
                <a:spLocks/>
              </p:cNvSpPr>
              <p:nvPr userDrawn="1"/>
            </p:nvSpPr>
            <p:spPr bwMode="hidden">
              <a:xfrm>
                <a:off x="185" y="952"/>
                <a:ext cx="866" cy="795"/>
              </a:xfrm>
              <a:custGeom>
                <a:avLst/>
                <a:gdLst/>
                <a:ahLst/>
                <a:cxnLst>
                  <a:cxn ang="0">
                    <a:pos x="17" y="180"/>
                  </a:cxn>
                  <a:cxn ang="0">
                    <a:pos x="284" y="720"/>
                  </a:cxn>
                  <a:cxn ang="0">
                    <a:pos x="380" y="687"/>
                  </a:cxn>
                  <a:cxn ang="0">
                    <a:pos x="647" y="249"/>
                  </a:cxn>
                  <a:cxn ang="0">
                    <a:pos x="716" y="138"/>
                  </a:cxn>
                  <a:cxn ang="0">
                    <a:pos x="182" y="0"/>
                  </a:cxn>
                  <a:cxn ang="0">
                    <a:pos x="17" y="180"/>
                  </a:cxn>
                </a:cxnLst>
                <a:rect l="0" t="0" r="r" b="b"/>
                <a:pathLst>
                  <a:path w="866" h="795">
                    <a:moveTo>
                      <a:pt x="17" y="180"/>
                    </a:moveTo>
                    <a:cubicBezTo>
                      <a:pt x="49" y="413"/>
                      <a:pt x="206" y="636"/>
                      <a:pt x="284" y="720"/>
                    </a:cubicBezTo>
                    <a:cubicBezTo>
                      <a:pt x="359" y="795"/>
                      <a:pt x="422" y="771"/>
                      <a:pt x="380" y="687"/>
                    </a:cubicBezTo>
                    <a:cubicBezTo>
                      <a:pt x="284" y="378"/>
                      <a:pt x="197" y="183"/>
                      <a:pt x="647" y="249"/>
                    </a:cubicBezTo>
                    <a:cubicBezTo>
                      <a:pt x="866" y="276"/>
                      <a:pt x="791" y="175"/>
                      <a:pt x="716" y="138"/>
                    </a:cubicBezTo>
                    <a:cubicBezTo>
                      <a:pt x="575" y="63"/>
                      <a:pt x="317" y="6"/>
                      <a:pt x="182" y="0"/>
                    </a:cubicBezTo>
                    <a:cubicBezTo>
                      <a:pt x="95" y="0"/>
                      <a:pt x="0" y="32"/>
                      <a:pt x="17" y="180"/>
                    </a:cubicBezTo>
                    <a:close/>
                  </a:path>
                </a:pathLst>
              </a:custGeom>
              <a:noFill/>
              <a:ln w="12700" cmpd="sng">
                <a:solidFill>
                  <a:schemeClr val="bg2"/>
                </a:solidFill>
                <a:round/>
                <a:headEnd/>
                <a:tailEnd/>
              </a:ln>
              <a:effectLst/>
            </p:spPr>
            <p:txBody>
              <a:bodyPr wrap="none" anchor="ctr"/>
              <a:lstStyle/>
              <a:p>
                <a:pPr>
                  <a:defRPr/>
                </a:pPr>
                <a:endParaRPr lang="en-US"/>
              </a:p>
            </p:txBody>
          </p:sp>
          <p:sp>
            <p:nvSpPr>
              <p:cNvPr id="57" name="Freeform 41"/>
              <p:cNvSpPr>
                <a:spLocks/>
              </p:cNvSpPr>
              <p:nvPr userDrawn="1"/>
            </p:nvSpPr>
            <p:spPr bwMode="hidden">
              <a:xfrm rot="16244410" flipH="1">
                <a:off x="1487" y="1463"/>
                <a:ext cx="535" cy="645"/>
              </a:xfrm>
              <a:custGeom>
                <a:avLst/>
                <a:gdLst/>
                <a:ahLst/>
                <a:cxnLst>
                  <a:cxn ang="0">
                    <a:pos x="462" y="423"/>
                  </a:cxn>
                  <a:cxn ang="0">
                    <a:pos x="144" y="612"/>
                  </a:cxn>
                  <a:cxn ang="0">
                    <a:pos x="87" y="558"/>
                  </a:cxn>
                  <a:cxn ang="0">
                    <a:pos x="162" y="117"/>
                  </a:cxn>
                  <a:cxn ang="0">
                    <a:pos x="210" y="39"/>
                  </a:cxn>
                  <a:cxn ang="0">
                    <a:pos x="441" y="243"/>
                  </a:cxn>
                  <a:cxn ang="0">
                    <a:pos x="462" y="423"/>
                  </a:cxn>
                </a:cxnLst>
                <a:rect l="0" t="0" r="r" b="b"/>
                <a:pathLst>
                  <a:path w="535" h="645">
                    <a:moveTo>
                      <a:pt x="462" y="423"/>
                    </a:moveTo>
                    <a:cubicBezTo>
                      <a:pt x="345" y="546"/>
                      <a:pt x="198" y="582"/>
                      <a:pt x="144" y="612"/>
                    </a:cubicBezTo>
                    <a:cubicBezTo>
                      <a:pt x="60" y="645"/>
                      <a:pt x="0" y="630"/>
                      <a:pt x="87" y="558"/>
                    </a:cubicBezTo>
                    <a:cubicBezTo>
                      <a:pt x="261" y="438"/>
                      <a:pt x="378" y="387"/>
                      <a:pt x="162" y="117"/>
                    </a:cubicBezTo>
                    <a:cubicBezTo>
                      <a:pt x="74" y="0"/>
                      <a:pt x="166" y="1"/>
                      <a:pt x="210" y="39"/>
                    </a:cubicBezTo>
                    <a:cubicBezTo>
                      <a:pt x="245" y="70"/>
                      <a:pt x="401" y="171"/>
                      <a:pt x="441" y="243"/>
                    </a:cubicBezTo>
                    <a:cubicBezTo>
                      <a:pt x="480" y="300"/>
                      <a:pt x="535" y="341"/>
                      <a:pt x="462" y="423"/>
                    </a:cubicBezTo>
                    <a:close/>
                  </a:path>
                </a:pathLst>
              </a:custGeom>
              <a:noFill/>
              <a:ln w="12700" cmpd="sng">
                <a:solidFill>
                  <a:schemeClr val="bg2"/>
                </a:solidFill>
                <a:round/>
                <a:headEnd/>
                <a:tailEnd/>
              </a:ln>
              <a:effectLst/>
            </p:spPr>
            <p:txBody>
              <a:bodyPr wrap="none" anchor="ctr"/>
              <a:lstStyle/>
              <a:p>
                <a:pPr>
                  <a:defRPr/>
                </a:pPr>
                <a:endParaRPr lang="en-US"/>
              </a:p>
            </p:txBody>
          </p:sp>
          <p:sp>
            <p:nvSpPr>
              <p:cNvPr id="58" name="Freeform 42"/>
              <p:cNvSpPr>
                <a:spLocks/>
              </p:cNvSpPr>
              <p:nvPr userDrawn="1"/>
            </p:nvSpPr>
            <p:spPr bwMode="hidden">
              <a:xfrm rot="2428453">
                <a:off x="-162" y="1684"/>
                <a:ext cx="802" cy="706"/>
              </a:xfrm>
              <a:custGeom>
                <a:avLst/>
                <a:gdLst/>
                <a:ahLst/>
                <a:cxnLst>
                  <a:cxn ang="0">
                    <a:pos x="742" y="110"/>
                  </a:cxn>
                  <a:cxn ang="0">
                    <a:pos x="958" y="572"/>
                  </a:cxn>
                  <a:cxn ang="0">
                    <a:pos x="847" y="638"/>
                  </a:cxn>
                  <a:cxn ang="0">
                    <a:pos x="202" y="269"/>
                  </a:cxn>
                  <a:cxn ang="0">
                    <a:pos x="163" y="173"/>
                  </a:cxn>
                  <a:cxn ang="0">
                    <a:pos x="481" y="35"/>
                  </a:cxn>
                  <a:cxn ang="0">
                    <a:pos x="742" y="110"/>
                  </a:cxn>
                </a:cxnLst>
                <a:rect l="0" t="0" r="r" b="b"/>
                <a:pathLst>
                  <a:path w="987" h="743">
                    <a:moveTo>
                      <a:pt x="742" y="110"/>
                    </a:moveTo>
                    <a:cubicBezTo>
                      <a:pt x="853" y="270"/>
                      <a:pt x="941" y="491"/>
                      <a:pt x="958" y="572"/>
                    </a:cubicBezTo>
                    <a:cubicBezTo>
                      <a:pt x="987" y="692"/>
                      <a:pt x="912" y="743"/>
                      <a:pt x="847" y="638"/>
                    </a:cubicBezTo>
                    <a:cubicBezTo>
                      <a:pt x="523" y="89"/>
                      <a:pt x="364" y="254"/>
                      <a:pt x="202" y="269"/>
                    </a:cubicBezTo>
                    <a:cubicBezTo>
                      <a:pt x="0" y="325"/>
                      <a:pt x="89" y="207"/>
                      <a:pt x="163" y="173"/>
                    </a:cubicBezTo>
                    <a:cubicBezTo>
                      <a:pt x="222" y="145"/>
                      <a:pt x="366" y="53"/>
                      <a:pt x="481" y="35"/>
                    </a:cubicBezTo>
                    <a:cubicBezTo>
                      <a:pt x="576" y="12"/>
                      <a:pt x="680" y="0"/>
                      <a:pt x="742" y="110"/>
                    </a:cubicBezTo>
                    <a:close/>
                  </a:path>
                </a:pathLst>
              </a:custGeom>
              <a:noFill/>
              <a:ln w="12700" cmpd="sng">
                <a:solidFill>
                  <a:schemeClr val="accent2"/>
                </a:solidFill>
                <a:round/>
                <a:headEnd/>
                <a:tailEnd/>
              </a:ln>
              <a:effectLst/>
            </p:spPr>
            <p:txBody>
              <a:bodyPr wrap="none" anchor="ctr"/>
              <a:lstStyle/>
              <a:p>
                <a:pPr>
                  <a:defRPr/>
                </a:pPr>
                <a:endParaRPr lang="en-US"/>
              </a:p>
            </p:txBody>
          </p:sp>
          <p:sp>
            <p:nvSpPr>
              <p:cNvPr id="59" name="Freeform 43"/>
              <p:cNvSpPr>
                <a:spLocks/>
              </p:cNvSpPr>
              <p:nvPr userDrawn="1"/>
            </p:nvSpPr>
            <p:spPr bwMode="hidden">
              <a:xfrm rot="6284068">
                <a:off x="1296" y="947"/>
                <a:ext cx="640" cy="797"/>
              </a:xfrm>
              <a:custGeom>
                <a:avLst/>
                <a:gdLst/>
                <a:ahLst/>
                <a:cxnLst>
                  <a:cxn ang="0">
                    <a:pos x="600" y="216"/>
                  </a:cxn>
                  <a:cxn ang="0">
                    <a:pos x="598" y="658"/>
                  </a:cxn>
                  <a:cxn ang="0">
                    <a:pos x="507" y="691"/>
                  </a:cxn>
                  <a:cxn ang="0">
                    <a:pos x="147" y="354"/>
                  </a:cxn>
                  <a:cxn ang="0">
                    <a:pos x="84" y="249"/>
                  </a:cxn>
                  <a:cxn ang="0">
                    <a:pos x="423" y="96"/>
                  </a:cxn>
                  <a:cxn ang="0">
                    <a:pos x="600" y="216"/>
                  </a:cxn>
                </a:cxnLst>
                <a:rect l="0" t="0" r="r" b="b"/>
                <a:pathLst>
                  <a:path w="640" h="797">
                    <a:moveTo>
                      <a:pt x="600" y="216"/>
                    </a:moveTo>
                    <a:cubicBezTo>
                      <a:pt x="640" y="379"/>
                      <a:pt x="604" y="584"/>
                      <a:pt x="598" y="658"/>
                    </a:cubicBezTo>
                    <a:cubicBezTo>
                      <a:pt x="592" y="766"/>
                      <a:pt x="528" y="797"/>
                      <a:pt x="507" y="691"/>
                    </a:cubicBezTo>
                    <a:cubicBezTo>
                      <a:pt x="495" y="276"/>
                      <a:pt x="255" y="360"/>
                      <a:pt x="147" y="354"/>
                    </a:cubicBezTo>
                    <a:cubicBezTo>
                      <a:pt x="0" y="350"/>
                      <a:pt x="18" y="294"/>
                      <a:pt x="84" y="249"/>
                    </a:cubicBezTo>
                    <a:cubicBezTo>
                      <a:pt x="147" y="204"/>
                      <a:pt x="339" y="108"/>
                      <a:pt x="423" y="96"/>
                    </a:cubicBezTo>
                    <a:cubicBezTo>
                      <a:pt x="477" y="81"/>
                      <a:pt x="585" y="0"/>
                      <a:pt x="600" y="216"/>
                    </a:cubicBezTo>
                    <a:close/>
                  </a:path>
                </a:pathLst>
              </a:custGeom>
              <a:noFill/>
              <a:ln w="12700" cmpd="sng">
                <a:solidFill>
                  <a:schemeClr val="accent2"/>
                </a:solidFill>
                <a:round/>
                <a:headEnd/>
                <a:tailEnd/>
              </a:ln>
              <a:effectLst/>
            </p:spPr>
            <p:txBody>
              <a:bodyPr wrap="none" anchor="ctr"/>
              <a:lstStyle/>
              <a:p>
                <a:pPr>
                  <a:defRPr/>
                </a:pPr>
                <a:endParaRPr lang="en-US"/>
              </a:p>
            </p:txBody>
          </p:sp>
          <p:sp>
            <p:nvSpPr>
              <p:cNvPr id="60" name="Freeform 44"/>
              <p:cNvSpPr>
                <a:spLocks/>
              </p:cNvSpPr>
              <p:nvPr userDrawn="1"/>
            </p:nvSpPr>
            <p:spPr bwMode="hidden">
              <a:xfrm rot="19272242" flipV="1">
                <a:off x="928" y="84"/>
                <a:ext cx="640" cy="797"/>
              </a:xfrm>
              <a:custGeom>
                <a:avLst/>
                <a:gdLst/>
                <a:ahLst/>
                <a:cxnLst>
                  <a:cxn ang="0">
                    <a:pos x="600" y="216"/>
                  </a:cxn>
                  <a:cxn ang="0">
                    <a:pos x="598" y="658"/>
                  </a:cxn>
                  <a:cxn ang="0">
                    <a:pos x="507" y="691"/>
                  </a:cxn>
                  <a:cxn ang="0">
                    <a:pos x="147" y="354"/>
                  </a:cxn>
                  <a:cxn ang="0">
                    <a:pos x="84" y="249"/>
                  </a:cxn>
                  <a:cxn ang="0">
                    <a:pos x="423" y="96"/>
                  </a:cxn>
                  <a:cxn ang="0">
                    <a:pos x="600" y="216"/>
                  </a:cxn>
                </a:cxnLst>
                <a:rect l="0" t="0" r="r" b="b"/>
                <a:pathLst>
                  <a:path w="640" h="797">
                    <a:moveTo>
                      <a:pt x="600" y="216"/>
                    </a:moveTo>
                    <a:cubicBezTo>
                      <a:pt x="640" y="379"/>
                      <a:pt x="604" y="584"/>
                      <a:pt x="598" y="658"/>
                    </a:cubicBezTo>
                    <a:cubicBezTo>
                      <a:pt x="592" y="766"/>
                      <a:pt x="528" y="797"/>
                      <a:pt x="507" y="691"/>
                    </a:cubicBezTo>
                    <a:cubicBezTo>
                      <a:pt x="495" y="276"/>
                      <a:pt x="255" y="360"/>
                      <a:pt x="147" y="354"/>
                    </a:cubicBezTo>
                    <a:cubicBezTo>
                      <a:pt x="0" y="350"/>
                      <a:pt x="18" y="294"/>
                      <a:pt x="84" y="249"/>
                    </a:cubicBezTo>
                    <a:cubicBezTo>
                      <a:pt x="147" y="204"/>
                      <a:pt x="339" y="108"/>
                      <a:pt x="423" y="96"/>
                    </a:cubicBezTo>
                    <a:cubicBezTo>
                      <a:pt x="477" y="81"/>
                      <a:pt x="585" y="0"/>
                      <a:pt x="600" y="216"/>
                    </a:cubicBezTo>
                    <a:close/>
                  </a:path>
                </a:pathLst>
              </a:custGeom>
              <a:noFill/>
              <a:ln w="12700" cmpd="sng">
                <a:solidFill>
                  <a:schemeClr val="accent2"/>
                </a:solidFill>
                <a:round/>
                <a:headEnd/>
                <a:tailEnd/>
              </a:ln>
              <a:effectLst/>
            </p:spPr>
            <p:txBody>
              <a:bodyPr wrap="none" anchor="ctr"/>
              <a:lstStyle/>
              <a:p>
                <a:pPr>
                  <a:defRPr/>
                </a:pPr>
                <a:endParaRPr lang="en-US"/>
              </a:p>
            </p:txBody>
          </p:sp>
          <p:sp>
            <p:nvSpPr>
              <p:cNvPr id="61" name="Freeform 45"/>
              <p:cNvSpPr>
                <a:spLocks/>
              </p:cNvSpPr>
              <p:nvPr userDrawn="1"/>
            </p:nvSpPr>
            <p:spPr bwMode="hidden">
              <a:xfrm rot="563450" flipH="1">
                <a:off x="-20" y="238"/>
                <a:ext cx="535" cy="645"/>
              </a:xfrm>
              <a:custGeom>
                <a:avLst/>
                <a:gdLst/>
                <a:ahLst/>
                <a:cxnLst>
                  <a:cxn ang="0">
                    <a:pos x="462" y="423"/>
                  </a:cxn>
                  <a:cxn ang="0">
                    <a:pos x="144" y="612"/>
                  </a:cxn>
                  <a:cxn ang="0">
                    <a:pos x="87" y="558"/>
                  </a:cxn>
                  <a:cxn ang="0">
                    <a:pos x="162" y="117"/>
                  </a:cxn>
                  <a:cxn ang="0">
                    <a:pos x="210" y="39"/>
                  </a:cxn>
                  <a:cxn ang="0">
                    <a:pos x="441" y="243"/>
                  </a:cxn>
                  <a:cxn ang="0">
                    <a:pos x="462" y="423"/>
                  </a:cxn>
                </a:cxnLst>
                <a:rect l="0" t="0" r="r" b="b"/>
                <a:pathLst>
                  <a:path w="535" h="645">
                    <a:moveTo>
                      <a:pt x="462" y="423"/>
                    </a:moveTo>
                    <a:cubicBezTo>
                      <a:pt x="345" y="546"/>
                      <a:pt x="198" y="582"/>
                      <a:pt x="144" y="612"/>
                    </a:cubicBezTo>
                    <a:cubicBezTo>
                      <a:pt x="60" y="645"/>
                      <a:pt x="0" y="630"/>
                      <a:pt x="87" y="558"/>
                    </a:cubicBezTo>
                    <a:cubicBezTo>
                      <a:pt x="261" y="438"/>
                      <a:pt x="378" y="387"/>
                      <a:pt x="162" y="117"/>
                    </a:cubicBezTo>
                    <a:cubicBezTo>
                      <a:pt x="74" y="0"/>
                      <a:pt x="166" y="1"/>
                      <a:pt x="210" y="39"/>
                    </a:cubicBezTo>
                    <a:cubicBezTo>
                      <a:pt x="245" y="70"/>
                      <a:pt x="401" y="171"/>
                      <a:pt x="441" y="243"/>
                    </a:cubicBezTo>
                    <a:cubicBezTo>
                      <a:pt x="480" y="300"/>
                      <a:pt x="535" y="341"/>
                      <a:pt x="462" y="423"/>
                    </a:cubicBezTo>
                    <a:close/>
                  </a:path>
                </a:pathLst>
              </a:custGeom>
              <a:noFill/>
              <a:ln w="12700" cmpd="sng">
                <a:solidFill>
                  <a:schemeClr val="accent2"/>
                </a:solidFill>
                <a:round/>
                <a:headEnd/>
                <a:tailEnd/>
              </a:ln>
              <a:effectLst/>
            </p:spPr>
            <p:txBody>
              <a:bodyPr wrap="none" anchor="ctr"/>
              <a:lstStyle/>
              <a:p>
                <a:pPr>
                  <a:defRPr/>
                </a:pPr>
                <a:endParaRPr lang="en-US"/>
              </a:p>
            </p:txBody>
          </p:sp>
          <p:sp>
            <p:nvSpPr>
              <p:cNvPr id="62" name="Freeform 46"/>
              <p:cNvSpPr>
                <a:spLocks/>
              </p:cNvSpPr>
              <p:nvPr userDrawn="1"/>
            </p:nvSpPr>
            <p:spPr bwMode="hidden">
              <a:xfrm>
                <a:off x="3305" y="870"/>
                <a:ext cx="687" cy="609"/>
              </a:xfrm>
              <a:custGeom>
                <a:avLst/>
                <a:gdLst/>
                <a:ahLst/>
                <a:cxnLst>
                  <a:cxn ang="0">
                    <a:pos x="144" y="45"/>
                  </a:cxn>
                  <a:cxn ang="0">
                    <a:pos x="546" y="9"/>
                  </a:cxn>
                  <a:cxn ang="0">
                    <a:pos x="582" y="99"/>
                  </a:cxn>
                  <a:cxn ang="0">
                    <a:pos x="123" y="462"/>
                  </a:cxn>
                  <a:cxn ang="0">
                    <a:pos x="27" y="438"/>
                  </a:cxn>
                  <a:cxn ang="0">
                    <a:pos x="12" y="210"/>
                  </a:cxn>
                  <a:cxn ang="0">
                    <a:pos x="144" y="45"/>
                  </a:cxn>
                </a:cxnLst>
                <a:rect l="0" t="0" r="r" b="b"/>
                <a:pathLst>
                  <a:path w="687" h="609">
                    <a:moveTo>
                      <a:pt x="144" y="45"/>
                    </a:moveTo>
                    <a:cubicBezTo>
                      <a:pt x="306" y="0"/>
                      <a:pt x="472" y="5"/>
                      <a:pt x="546" y="9"/>
                    </a:cubicBezTo>
                    <a:cubicBezTo>
                      <a:pt x="654" y="12"/>
                      <a:pt x="687" y="75"/>
                      <a:pt x="582" y="99"/>
                    </a:cubicBezTo>
                    <a:cubicBezTo>
                      <a:pt x="81" y="144"/>
                      <a:pt x="162" y="423"/>
                      <a:pt x="123" y="462"/>
                    </a:cubicBezTo>
                    <a:cubicBezTo>
                      <a:pt x="123" y="609"/>
                      <a:pt x="39" y="495"/>
                      <a:pt x="27" y="438"/>
                    </a:cubicBezTo>
                    <a:cubicBezTo>
                      <a:pt x="18" y="393"/>
                      <a:pt x="0" y="291"/>
                      <a:pt x="12" y="210"/>
                    </a:cubicBezTo>
                    <a:cubicBezTo>
                      <a:pt x="15" y="141"/>
                      <a:pt x="36" y="66"/>
                      <a:pt x="144" y="45"/>
                    </a:cubicBezTo>
                    <a:close/>
                  </a:path>
                </a:pathLst>
              </a:custGeom>
              <a:noFill/>
              <a:ln w="12700" cmpd="sng">
                <a:solidFill>
                  <a:schemeClr val="tx2"/>
                </a:solidFill>
                <a:round/>
                <a:headEnd/>
                <a:tailEnd/>
              </a:ln>
              <a:effectLst/>
            </p:spPr>
            <p:txBody>
              <a:bodyPr wrap="none" anchor="ctr"/>
              <a:lstStyle/>
              <a:p>
                <a:pPr>
                  <a:defRPr/>
                </a:pPr>
                <a:endParaRPr lang="en-US"/>
              </a:p>
            </p:txBody>
          </p:sp>
          <p:sp>
            <p:nvSpPr>
              <p:cNvPr id="63" name="Freeform 47"/>
              <p:cNvSpPr>
                <a:spLocks/>
              </p:cNvSpPr>
              <p:nvPr userDrawn="1"/>
            </p:nvSpPr>
            <p:spPr bwMode="hidden">
              <a:xfrm>
                <a:off x="2191" y="466"/>
                <a:ext cx="987" cy="743"/>
              </a:xfrm>
              <a:custGeom>
                <a:avLst/>
                <a:gdLst/>
                <a:ahLst/>
                <a:cxnLst>
                  <a:cxn ang="0">
                    <a:pos x="742" y="110"/>
                  </a:cxn>
                  <a:cxn ang="0">
                    <a:pos x="958" y="572"/>
                  </a:cxn>
                  <a:cxn ang="0">
                    <a:pos x="847" y="638"/>
                  </a:cxn>
                  <a:cxn ang="0">
                    <a:pos x="202" y="269"/>
                  </a:cxn>
                  <a:cxn ang="0">
                    <a:pos x="163" y="173"/>
                  </a:cxn>
                  <a:cxn ang="0">
                    <a:pos x="481" y="35"/>
                  </a:cxn>
                  <a:cxn ang="0">
                    <a:pos x="742" y="110"/>
                  </a:cxn>
                </a:cxnLst>
                <a:rect l="0" t="0" r="r" b="b"/>
                <a:pathLst>
                  <a:path w="987" h="743">
                    <a:moveTo>
                      <a:pt x="742" y="110"/>
                    </a:moveTo>
                    <a:cubicBezTo>
                      <a:pt x="853" y="270"/>
                      <a:pt x="941" y="491"/>
                      <a:pt x="958" y="572"/>
                    </a:cubicBezTo>
                    <a:cubicBezTo>
                      <a:pt x="987" y="692"/>
                      <a:pt x="912" y="743"/>
                      <a:pt x="847" y="638"/>
                    </a:cubicBezTo>
                    <a:cubicBezTo>
                      <a:pt x="523" y="89"/>
                      <a:pt x="364" y="254"/>
                      <a:pt x="202" y="269"/>
                    </a:cubicBezTo>
                    <a:cubicBezTo>
                      <a:pt x="0" y="325"/>
                      <a:pt x="89" y="207"/>
                      <a:pt x="163" y="173"/>
                    </a:cubicBezTo>
                    <a:cubicBezTo>
                      <a:pt x="222" y="145"/>
                      <a:pt x="366" y="53"/>
                      <a:pt x="481" y="35"/>
                    </a:cubicBezTo>
                    <a:cubicBezTo>
                      <a:pt x="576" y="12"/>
                      <a:pt x="680" y="0"/>
                      <a:pt x="742" y="110"/>
                    </a:cubicBezTo>
                    <a:close/>
                  </a:path>
                </a:pathLst>
              </a:custGeom>
              <a:noFill/>
              <a:ln w="12700" cmpd="sng">
                <a:solidFill>
                  <a:schemeClr val="tx2"/>
                </a:solidFill>
                <a:round/>
                <a:headEnd/>
                <a:tailEnd/>
              </a:ln>
              <a:effectLst/>
            </p:spPr>
            <p:txBody>
              <a:bodyPr wrap="none" anchor="ctr"/>
              <a:lstStyle/>
              <a:p>
                <a:pPr>
                  <a:defRPr/>
                </a:pPr>
                <a:endParaRPr lang="en-US"/>
              </a:p>
            </p:txBody>
          </p:sp>
          <p:sp>
            <p:nvSpPr>
              <p:cNvPr id="64" name="Freeform 48"/>
              <p:cNvSpPr>
                <a:spLocks/>
              </p:cNvSpPr>
              <p:nvPr userDrawn="1"/>
            </p:nvSpPr>
            <p:spPr bwMode="hidden">
              <a:xfrm>
                <a:off x="2075" y="1119"/>
                <a:ext cx="650" cy="648"/>
              </a:xfrm>
              <a:custGeom>
                <a:avLst/>
                <a:gdLst/>
                <a:ahLst/>
                <a:cxnLst>
                  <a:cxn ang="0">
                    <a:pos x="468" y="114"/>
                  </a:cxn>
                  <a:cxn ang="0">
                    <a:pos x="621" y="453"/>
                  </a:cxn>
                  <a:cxn ang="0">
                    <a:pos x="522" y="495"/>
                  </a:cxn>
                  <a:cxn ang="0">
                    <a:pos x="105" y="519"/>
                  </a:cxn>
                  <a:cxn ang="0">
                    <a:pos x="30" y="450"/>
                  </a:cxn>
                  <a:cxn ang="0">
                    <a:pos x="231" y="84"/>
                  </a:cxn>
                  <a:cxn ang="0">
                    <a:pos x="468" y="114"/>
                  </a:cxn>
                </a:cxnLst>
                <a:rect l="0" t="0" r="r" b="b"/>
                <a:pathLst>
                  <a:path w="650" h="648">
                    <a:moveTo>
                      <a:pt x="468" y="114"/>
                    </a:moveTo>
                    <a:cubicBezTo>
                      <a:pt x="579" y="274"/>
                      <a:pt x="604" y="372"/>
                      <a:pt x="621" y="453"/>
                    </a:cubicBezTo>
                    <a:cubicBezTo>
                      <a:pt x="650" y="573"/>
                      <a:pt x="587" y="600"/>
                      <a:pt x="522" y="495"/>
                    </a:cubicBezTo>
                    <a:cubicBezTo>
                      <a:pt x="330" y="99"/>
                      <a:pt x="171" y="417"/>
                      <a:pt x="105" y="519"/>
                    </a:cubicBezTo>
                    <a:cubicBezTo>
                      <a:pt x="51" y="648"/>
                      <a:pt x="0" y="525"/>
                      <a:pt x="30" y="450"/>
                    </a:cubicBezTo>
                    <a:cubicBezTo>
                      <a:pt x="39" y="381"/>
                      <a:pt x="132" y="180"/>
                      <a:pt x="231" y="84"/>
                    </a:cubicBezTo>
                    <a:cubicBezTo>
                      <a:pt x="321" y="0"/>
                      <a:pt x="406" y="4"/>
                      <a:pt x="468" y="114"/>
                    </a:cubicBezTo>
                    <a:close/>
                  </a:path>
                </a:pathLst>
              </a:custGeom>
              <a:noFill/>
              <a:ln w="12700" cmpd="sng">
                <a:solidFill>
                  <a:schemeClr val="tx2"/>
                </a:solidFill>
                <a:round/>
                <a:headEnd/>
                <a:tailEnd/>
              </a:ln>
              <a:effectLst/>
            </p:spPr>
            <p:txBody>
              <a:bodyPr wrap="none" anchor="ctr"/>
              <a:lstStyle/>
              <a:p>
                <a:pPr>
                  <a:defRPr/>
                </a:pPr>
                <a:endParaRPr lang="en-US"/>
              </a:p>
            </p:txBody>
          </p:sp>
          <p:sp>
            <p:nvSpPr>
              <p:cNvPr id="65" name="Freeform 49"/>
              <p:cNvSpPr>
                <a:spLocks/>
              </p:cNvSpPr>
              <p:nvPr userDrawn="1"/>
            </p:nvSpPr>
            <p:spPr bwMode="hidden">
              <a:xfrm>
                <a:off x="2816" y="1630"/>
                <a:ext cx="640" cy="797"/>
              </a:xfrm>
              <a:custGeom>
                <a:avLst/>
                <a:gdLst/>
                <a:ahLst/>
                <a:cxnLst>
                  <a:cxn ang="0">
                    <a:pos x="600" y="216"/>
                  </a:cxn>
                  <a:cxn ang="0">
                    <a:pos x="598" y="658"/>
                  </a:cxn>
                  <a:cxn ang="0">
                    <a:pos x="507" y="691"/>
                  </a:cxn>
                  <a:cxn ang="0">
                    <a:pos x="147" y="354"/>
                  </a:cxn>
                  <a:cxn ang="0">
                    <a:pos x="84" y="249"/>
                  </a:cxn>
                  <a:cxn ang="0">
                    <a:pos x="423" y="96"/>
                  </a:cxn>
                  <a:cxn ang="0">
                    <a:pos x="600" y="216"/>
                  </a:cxn>
                </a:cxnLst>
                <a:rect l="0" t="0" r="r" b="b"/>
                <a:pathLst>
                  <a:path w="640" h="797">
                    <a:moveTo>
                      <a:pt x="600" y="216"/>
                    </a:moveTo>
                    <a:cubicBezTo>
                      <a:pt x="640" y="379"/>
                      <a:pt x="604" y="584"/>
                      <a:pt x="598" y="658"/>
                    </a:cubicBezTo>
                    <a:cubicBezTo>
                      <a:pt x="592" y="766"/>
                      <a:pt x="528" y="797"/>
                      <a:pt x="507" y="691"/>
                    </a:cubicBezTo>
                    <a:cubicBezTo>
                      <a:pt x="495" y="276"/>
                      <a:pt x="255" y="360"/>
                      <a:pt x="147" y="354"/>
                    </a:cubicBezTo>
                    <a:cubicBezTo>
                      <a:pt x="0" y="350"/>
                      <a:pt x="18" y="294"/>
                      <a:pt x="84" y="249"/>
                    </a:cubicBezTo>
                    <a:cubicBezTo>
                      <a:pt x="147" y="204"/>
                      <a:pt x="339" y="108"/>
                      <a:pt x="423" y="96"/>
                    </a:cubicBezTo>
                    <a:cubicBezTo>
                      <a:pt x="477" y="81"/>
                      <a:pt x="585" y="0"/>
                      <a:pt x="600" y="216"/>
                    </a:cubicBezTo>
                    <a:close/>
                  </a:path>
                </a:pathLst>
              </a:custGeom>
              <a:noFill/>
              <a:ln w="12700" cmpd="sng">
                <a:solidFill>
                  <a:schemeClr val="tx2"/>
                </a:solidFill>
                <a:round/>
                <a:headEnd/>
                <a:tailEnd/>
              </a:ln>
              <a:effectLst/>
            </p:spPr>
            <p:txBody>
              <a:bodyPr wrap="none" anchor="ctr"/>
              <a:lstStyle/>
              <a:p>
                <a:pPr>
                  <a:defRPr/>
                </a:pPr>
                <a:endParaRPr lang="en-US"/>
              </a:p>
            </p:txBody>
          </p:sp>
          <p:sp>
            <p:nvSpPr>
              <p:cNvPr id="66" name="Freeform 50"/>
              <p:cNvSpPr>
                <a:spLocks/>
              </p:cNvSpPr>
              <p:nvPr userDrawn="1"/>
            </p:nvSpPr>
            <p:spPr bwMode="hidden">
              <a:xfrm>
                <a:off x="3899" y="-2"/>
                <a:ext cx="535" cy="645"/>
              </a:xfrm>
              <a:custGeom>
                <a:avLst/>
                <a:gdLst/>
                <a:ahLst/>
                <a:cxnLst>
                  <a:cxn ang="0">
                    <a:pos x="462" y="423"/>
                  </a:cxn>
                  <a:cxn ang="0">
                    <a:pos x="144" y="612"/>
                  </a:cxn>
                  <a:cxn ang="0">
                    <a:pos x="87" y="558"/>
                  </a:cxn>
                  <a:cxn ang="0">
                    <a:pos x="162" y="117"/>
                  </a:cxn>
                  <a:cxn ang="0">
                    <a:pos x="210" y="39"/>
                  </a:cxn>
                  <a:cxn ang="0">
                    <a:pos x="441" y="243"/>
                  </a:cxn>
                  <a:cxn ang="0">
                    <a:pos x="462" y="423"/>
                  </a:cxn>
                </a:cxnLst>
                <a:rect l="0" t="0" r="r" b="b"/>
                <a:pathLst>
                  <a:path w="535" h="645">
                    <a:moveTo>
                      <a:pt x="462" y="423"/>
                    </a:moveTo>
                    <a:cubicBezTo>
                      <a:pt x="345" y="546"/>
                      <a:pt x="198" y="582"/>
                      <a:pt x="144" y="612"/>
                    </a:cubicBezTo>
                    <a:cubicBezTo>
                      <a:pt x="60" y="645"/>
                      <a:pt x="0" y="630"/>
                      <a:pt x="87" y="558"/>
                    </a:cubicBezTo>
                    <a:cubicBezTo>
                      <a:pt x="261" y="438"/>
                      <a:pt x="378" y="387"/>
                      <a:pt x="162" y="117"/>
                    </a:cubicBezTo>
                    <a:cubicBezTo>
                      <a:pt x="74" y="0"/>
                      <a:pt x="166" y="1"/>
                      <a:pt x="210" y="39"/>
                    </a:cubicBezTo>
                    <a:cubicBezTo>
                      <a:pt x="245" y="70"/>
                      <a:pt x="401" y="171"/>
                      <a:pt x="441" y="243"/>
                    </a:cubicBezTo>
                    <a:cubicBezTo>
                      <a:pt x="480" y="300"/>
                      <a:pt x="535" y="341"/>
                      <a:pt x="462" y="423"/>
                    </a:cubicBezTo>
                    <a:close/>
                  </a:path>
                </a:pathLst>
              </a:custGeom>
              <a:noFill/>
              <a:ln w="12700" cmpd="sng">
                <a:solidFill>
                  <a:schemeClr val="tx2"/>
                </a:solidFill>
                <a:round/>
                <a:headEnd/>
                <a:tailEnd/>
              </a:ln>
              <a:effectLst/>
            </p:spPr>
            <p:txBody>
              <a:bodyPr wrap="none" anchor="ctr"/>
              <a:lstStyle/>
              <a:p>
                <a:pPr>
                  <a:defRPr/>
                </a:pPr>
                <a:endParaRPr lang="en-US"/>
              </a:p>
            </p:txBody>
          </p:sp>
          <p:sp>
            <p:nvSpPr>
              <p:cNvPr id="67" name="Freeform 51"/>
              <p:cNvSpPr>
                <a:spLocks/>
              </p:cNvSpPr>
              <p:nvPr userDrawn="1"/>
            </p:nvSpPr>
            <p:spPr bwMode="hidden">
              <a:xfrm>
                <a:off x="3080" y="99"/>
                <a:ext cx="687" cy="609"/>
              </a:xfrm>
              <a:custGeom>
                <a:avLst/>
                <a:gdLst/>
                <a:ahLst/>
                <a:cxnLst>
                  <a:cxn ang="0">
                    <a:pos x="144" y="45"/>
                  </a:cxn>
                  <a:cxn ang="0">
                    <a:pos x="546" y="9"/>
                  </a:cxn>
                  <a:cxn ang="0">
                    <a:pos x="582" y="99"/>
                  </a:cxn>
                  <a:cxn ang="0">
                    <a:pos x="123" y="462"/>
                  </a:cxn>
                  <a:cxn ang="0">
                    <a:pos x="27" y="438"/>
                  </a:cxn>
                  <a:cxn ang="0">
                    <a:pos x="12" y="210"/>
                  </a:cxn>
                  <a:cxn ang="0">
                    <a:pos x="144" y="45"/>
                  </a:cxn>
                </a:cxnLst>
                <a:rect l="0" t="0" r="r" b="b"/>
                <a:pathLst>
                  <a:path w="687" h="609">
                    <a:moveTo>
                      <a:pt x="144" y="45"/>
                    </a:moveTo>
                    <a:cubicBezTo>
                      <a:pt x="306" y="0"/>
                      <a:pt x="472" y="5"/>
                      <a:pt x="546" y="9"/>
                    </a:cubicBezTo>
                    <a:cubicBezTo>
                      <a:pt x="654" y="12"/>
                      <a:pt x="687" y="75"/>
                      <a:pt x="582" y="99"/>
                    </a:cubicBezTo>
                    <a:cubicBezTo>
                      <a:pt x="81" y="144"/>
                      <a:pt x="162" y="423"/>
                      <a:pt x="123" y="462"/>
                    </a:cubicBezTo>
                    <a:cubicBezTo>
                      <a:pt x="123" y="609"/>
                      <a:pt x="39" y="495"/>
                      <a:pt x="27" y="438"/>
                    </a:cubicBezTo>
                    <a:cubicBezTo>
                      <a:pt x="18" y="393"/>
                      <a:pt x="0" y="291"/>
                      <a:pt x="12" y="210"/>
                    </a:cubicBezTo>
                    <a:cubicBezTo>
                      <a:pt x="15" y="141"/>
                      <a:pt x="36" y="66"/>
                      <a:pt x="144" y="45"/>
                    </a:cubicBezTo>
                    <a:close/>
                  </a:path>
                </a:pathLst>
              </a:custGeom>
              <a:noFill/>
              <a:ln w="12700" cmpd="sng">
                <a:solidFill>
                  <a:schemeClr val="bg2"/>
                </a:solidFill>
                <a:round/>
                <a:headEnd/>
                <a:tailEnd/>
              </a:ln>
              <a:effectLst/>
            </p:spPr>
            <p:txBody>
              <a:bodyPr wrap="none" anchor="ctr"/>
              <a:lstStyle/>
              <a:p>
                <a:pPr>
                  <a:defRPr/>
                </a:pPr>
                <a:endParaRPr lang="en-US"/>
              </a:p>
            </p:txBody>
          </p:sp>
          <p:sp>
            <p:nvSpPr>
              <p:cNvPr id="68" name="Freeform 52"/>
              <p:cNvSpPr>
                <a:spLocks/>
              </p:cNvSpPr>
              <p:nvPr userDrawn="1"/>
            </p:nvSpPr>
            <p:spPr bwMode="hidden">
              <a:xfrm rot="3318475">
                <a:off x="2005" y="51"/>
                <a:ext cx="640" cy="797"/>
              </a:xfrm>
              <a:custGeom>
                <a:avLst/>
                <a:gdLst/>
                <a:ahLst/>
                <a:cxnLst>
                  <a:cxn ang="0">
                    <a:pos x="600" y="216"/>
                  </a:cxn>
                  <a:cxn ang="0">
                    <a:pos x="598" y="658"/>
                  </a:cxn>
                  <a:cxn ang="0">
                    <a:pos x="507" y="691"/>
                  </a:cxn>
                  <a:cxn ang="0">
                    <a:pos x="147" y="354"/>
                  </a:cxn>
                  <a:cxn ang="0">
                    <a:pos x="84" y="249"/>
                  </a:cxn>
                  <a:cxn ang="0">
                    <a:pos x="423" y="96"/>
                  </a:cxn>
                  <a:cxn ang="0">
                    <a:pos x="600" y="216"/>
                  </a:cxn>
                </a:cxnLst>
                <a:rect l="0" t="0" r="r" b="b"/>
                <a:pathLst>
                  <a:path w="640" h="797">
                    <a:moveTo>
                      <a:pt x="600" y="216"/>
                    </a:moveTo>
                    <a:cubicBezTo>
                      <a:pt x="640" y="379"/>
                      <a:pt x="604" y="584"/>
                      <a:pt x="598" y="658"/>
                    </a:cubicBezTo>
                    <a:cubicBezTo>
                      <a:pt x="592" y="766"/>
                      <a:pt x="528" y="797"/>
                      <a:pt x="507" y="691"/>
                    </a:cubicBezTo>
                    <a:cubicBezTo>
                      <a:pt x="495" y="276"/>
                      <a:pt x="255" y="360"/>
                      <a:pt x="147" y="354"/>
                    </a:cubicBezTo>
                    <a:cubicBezTo>
                      <a:pt x="0" y="350"/>
                      <a:pt x="18" y="294"/>
                      <a:pt x="84" y="249"/>
                    </a:cubicBezTo>
                    <a:cubicBezTo>
                      <a:pt x="147" y="204"/>
                      <a:pt x="339" y="108"/>
                      <a:pt x="423" y="96"/>
                    </a:cubicBezTo>
                    <a:cubicBezTo>
                      <a:pt x="477" y="81"/>
                      <a:pt x="585" y="0"/>
                      <a:pt x="600" y="216"/>
                    </a:cubicBezTo>
                    <a:close/>
                  </a:path>
                </a:pathLst>
              </a:custGeom>
              <a:noFill/>
              <a:ln w="12700" cmpd="sng">
                <a:solidFill>
                  <a:schemeClr val="bg2"/>
                </a:solidFill>
                <a:round/>
                <a:headEnd/>
                <a:tailEnd/>
              </a:ln>
              <a:effectLst/>
            </p:spPr>
            <p:txBody>
              <a:bodyPr wrap="none" anchor="ctr"/>
              <a:lstStyle/>
              <a:p>
                <a:pPr>
                  <a:defRPr/>
                </a:pPr>
                <a:endParaRPr lang="en-US"/>
              </a:p>
            </p:txBody>
          </p:sp>
          <p:sp>
            <p:nvSpPr>
              <p:cNvPr id="69" name="Freeform 53"/>
              <p:cNvSpPr>
                <a:spLocks/>
              </p:cNvSpPr>
              <p:nvPr userDrawn="1"/>
            </p:nvSpPr>
            <p:spPr bwMode="hidden">
              <a:xfrm rot="20976686" flipH="1">
                <a:off x="2947" y="1262"/>
                <a:ext cx="535" cy="645"/>
              </a:xfrm>
              <a:custGeom>
                <a:avLst/>
                <a:gdLst/>
                <a:ahLst/>
                <a:cxnLst>
                  <a:cxn ang="0">
                    <a:pos x="462" y="423"/>
                  </a:cxn>
                  <a:cxn ang="0">
                    <a:pos x="144" y="612"/>
                  </a:cxn>
                  <a:cxn ang="0">
                    <a:pos x="87" y="558"/>
                  </a:cxn>
                  <a:cxn ang="0">
                    <a:pos x="162" y="117"/>
                  </a:cxn>
                  <a:cxn ang="0">
                    <a:pos x="210" y="39"/>
                  </a:cxn>
                  <a:cxn ang="0">
                    <a:pos x="441" y="243"/>
                  </a:cxn>
                  <a:cxn ang="0">
                    <a:pos x="462" y="423"/>
                  </a:cxn>
                </a:cxnLst>
                <a:rect l="0" t="0" r="r" b="b"/>
                <a:pathLst>
                  <a:path w="535" h="645">
                    <a:moveTo>
                      <a:pt x="462" y="423"/>
                    </a:moveTo>
                    <a:cubicBezTo>
                      <a:pt x="345" y="546"/>
                      <a:pt x="198" y="582"/>
                      <a:pt x="144" y="612"/>
                    </a:cubicBezTo>
                    <a:cubicBezTo>
                      <a:pt x="60" y="645"/>
                      <a:pt x="0" y="630"/>
                      <a:pt x="87" y="558"/>
                    </a:cubicBezTo>
                    <a:cubicBezTo>
                      <a:pt x="261" y="438"/>
                      <a:pt x="378" y="387"/>
                      <a:pt x="162" y="117"/>
                    </a:cubicBezTo>
                    <a:cubicBezTo>
                      <a:pt x="74" y="0"/>
                      <a:pt x="166" y="1"/>
                      <a:pt x="210" y="39"/>
                    </a:cubicBezTo>
                    <a:cubicBezTo>
                      <a:pt x="245" y="70"/>
                      <a:pt x="401" y="171"/>
                      <a:pt x="441" y="243"/>
                    </a:cubicBezTo>
                    <a:cubicBezTo>
                      <a:pt x="480" y="300"/>
                      <a:pt x="535" y="341"/>
                      <a:pt x="462" y="423"/>
                    </a:cubicBezTo>
                    <a:close/>
                  </a:path>
                </a:pathLst>
              </a:custGeom>
              <a:noFill/>
              <a:ln w="12700" cmpd="sng">
                <a:solidFill>
                  <a:schemeClr val="bg2"/>
                </a:solidFill>
                <a:round/>
                <a:headEnd/>
                <a:tailEnd/>
              </a:ln>
              <a:effectLst/>
            </p:spPr>
            <p:txBody>
              <a:bodyPr wrap="none" anchor="ctr"/>
              <a:lstStyle/>
              <a:p>
                <a:pPr>
                  <a:defRPr/>
                </a:pPr>
                <a:endParaRPr lang="en-US"/>
              </a:p>
            </p:txBody>
          </p:sp>
          <p:sp>
            <p:nvSpPr>
              <p:cNvPr id="70" name="Freeform 54"/>
              <p:cNvSpPr>
                <a:spLocks/>
              </p:cNvSpPr>
              <p:nvPr userDrawn="1"/>
            </p:nvSpPr>
            <p:spPr bwMode="hidden">
              <a:xfrm>
                <a:off x="1908" y="1072"/>
                <a:ext cx="866" cy="795"/>
              </a:xfrm>
              <a:custGeom>
                <a:avLst/>
                <a:gdLst/>
                <a:ahLst/>
                <a:cxnLst>
                  <a:cxn ang="0">
                    <a:pos x="17" y="180"/>
                  </a:cxn>
                  <a:cxn ang="0">
                    <a:pos x="284" y="720"/>
                  </a:cxn>
                  <a:cxn ang="0">
                    <a:pos x="380" y="687"/>
                  </a:cxn>
                  <a:cxn ang="0">
                    <a:pos x="647" y="249"/>
                  </a:cxn>
                  <a:cxn ang="0">
                    <a:pos x="716" y="138"/>
                  </a:cxn>
                  <a:cxn ang="0">
                    <a:pos x="182" y="0"/>
                  </a:cxn>
                  <a:cxn ang="0">
                    <a:pos x="17" y="180"/>
                  </a:cxn>
                </a:cxnLst>
                <a:rect l="0" t="0" r="r" b="b"/>
                <a:pathLst>
                  <a:path w="866" h="795">
                    <a:moveTo>
                      <a:pt x="17" y="180"/>
                    </a:moveTo>
                    <a:cubicBezTo>
                      <a:pt x="49" y="413"/>
                      <a:pt x="206" y="636"/>
                      <a:pt x="284" y="720"/>
                    </a:cubicBezTo>
                    <a:cubicBezTo>
                      <a:pt x="359" y="795"/>
                      <a:pt x="422" y="771"/>
                      <a:pt x="380" y="687"/>
                    </a:cubicBezTo>
                    <a:cubicBezTo>
                      <a:pt x="284" y="378"/>
                      <a:pt x="197" y="183"/>
                      <a:pt x="647" y="249"/>
                    </a:cubicBezTo>
                    <a:cubicBezTo>
                      <a:pt x="866" y="276"/>
                      <a:pt x="791" y="175"/>
                      <a:pt x="716" y="138"/>
                    </a:cubicBezTo>
                    <a:cubicBezTo>
                      <a:pt x="575" y="63"/>
                      <a:pt x="317" y="6"/>
                      <a:pt x="182" y="0"/>
                    </a:cubicBezTo>
                    <a:cubicBezTo>
                      <a:pt x="95" y="0"/>
                      <a:pt x="0" y="32"/>
                      <a:pt x="17" y="180"/>
                    </a:cubicBezTo>
                    <a:close/>
                  </a:path>
                </a:pathLst>
              </a:custGeom>
              <a:noFill/>
              <a:ln w="12700" cmpd="sng">
                <a:solidFill>
                  <a:schemeClr val="bg2"/>
                </a:solidFill>
                <a:round/>
                <a:headEnd/>
                <a:tailEnd/>
              </a:ln>
              <a:effectLst/>
            </p:spPr>
            <p:txBody>
              <a:bodyPr wrap="none" anchor="ctr"/>
              <a:lstStyle/>
              <a:p>
                <a:pPr>
                  <a:defRPr/>
                </a:pPr>
                <a:endParaRPr lang="en-US"/>
              </a:p>
            </p:txBody>
          </p:sp>
          <p:sp>
            <p:nvSpPr>
              <p:cNvPr id="71" name="Freeform 55"/>
              <p:cNvSpPr>
                <a:spLocks/>
              </p:cNvSpPr>
              <p:nvPr userDrawn="1"/>
            </p:nvSpPr>
            <p:spPr bwMode="hidden">
              <a:xfrm rot="16244410" flipH="1">
                <a:off x="3582" y="1463"/>
                <a:ext cx="535" cy="645"/>
              </a:xfrm>
              <a:custGeom>
                <a:avLst/>
                <a:gdLst/>
                <a:ahLst/>
                <a:cxnLst>
                  <a:cxn ang="0">
                    <a:pos x="462" y="423"/>
                  </a:cxn>
                  <a:cxn ang="0">
                    <a:pos x="144" y="612"/>
                  </a:cxn>
                  <a:cxn ang="0">
                    <a:pos x="87" y="558"/>
                  </a:cxn>
                  <a:cxn ang="0">
                    <a:pos x="162" y="117"/>
                  </a:cxn>
                  <a:cxn ang="0">
                    <a:pos x="210" y="39"/>
                  </a:cxn>
                  <a:cxn ang="0">
                    <a:pos x="441" y="243"/>
                  </a:cxn>
                  <a:cxn ang="0">
                    <a:pos x="462" y="423"/>
                  </a:cxn>
                </a:cxnLst>
                <a:rect l="0" t="0" r="r" b="b"/>
                <a:pathLst>
                  <a:path w="535" h="645">
                    <a:moveTo>
                      <a:pt x="462" y="423"/>
                    </a:moveTo>
                    <a:cubicBezTo>
                      <a:pt x="345" y="546"/>
                      <a:pt x="198" y="582"/>
                      <a:pt x="144" y="612"/>
                    </a:cubicBezTo>
                    <a:cubicBezTo>
                      <a:pt x="60" y="645"/>
                      <a:pt x="0" y="630"/>
                      <a:pt x="87" y="558"/>
                    </a:cubicBezTo>
                    <a:cubicBezTo>
                      <a:pt x="261" y="438"/>
                      <a:pt x="378" y="387"/>
                      <a:pt x="162" y="117"/>
                    </a:cubicBezTo>
                    <a:cubicBezTo>
                      <a:pt x="74" y="0"/>
                      <a:pt x="166" y="1"/>
                      <a:pt x="210" y="39"/>
                    </a:cubicBezTo>
                    <a:cubicBezTo>
                      <a:pt x="245" y="70"/>
                      <a:pt x="401" y="171"/>
                      <a:pt x="441" y="243"/>
                    </a:cubicBezTo>
                    <a:cubicBezTo>
                      <a:pt x="480" y="300"/>
                      <a:pt x="535" y="341"/>
                      <a:pt x="462" y="423"/>
                    </a:cubicBezTo>
                    <a:close/>
                  </a:path>
                </a:pathLst>
              </a:custGeom>
              <a:noFill/>
              <a:ln w="12700" cmpd="sng">
                <a:solidFill>
                  <a:schemeClr val="bg2"/>
                </a:solidFill>
                <a:round/>
                <a:headEnd/>
                <a:tailEnd/>
              </a:ln>
              <a:effectLst/>
            </p:spPr>
            <p:txBody>
              <a:bodyPr wrap="none" anchor="ctr"/>
              <a:lstStyle/>
              <a:p>
                <a:pPr>
                  <a:defRPr/>
                </a:pPr>
                <a:endParaRPr lang="en-US"/>
              </a:p>
            </p:txBody>
          </p:sp>
          <p:sp>
            <p:nvSpPr>
              <p:cNvPr id="72" name="Freeform 56"/>
              <p:cNvSpPr>
                <a:spLocks/>
              </p:cNvSpPr>
              <p:nvPr userDrawn="1"/>
            </p:nvSpPr>
            <p:spPr bwMode="hidden">
              <a:xfrm rot="2428453">
                <a:off x="1933" y="1684"/>
                <a:ext cx="802" cy="706"/>
              </a:xfrm>
              <a:custGeom>
                <a:avLst/>
                <a:gdLst/>
                <a:ahLst/>
                <a:cxnLst>
                  <a:cxn ang="0">
                    <a:pos x="742" y="110"/>
                  </a:cxn>
                  <a:cxn ang="0">
                    <a:pos x="958" y="572"/>
                  </a:cxn>
                  <a:cxn ang="0">
                    <a:pos x="847" y="638"/>
                  </a:cxn>
                  <a:cxn ang="0">
                    <a:pos x="202" y="269"/>
                  </a:cxn>
                  <a:cxn ang="0">
                    <a:pos x="163" y="173"/>
                  </a:cxn>
                  <a:cxn ang="0">
                    <a:pos x="481" y="35"/>
                  </a:cxn>
                  <a:cxn ang="0">
                    <a:pos x="742" y="110"/>
                  </a:cxn>
                </a:cxnLst>
                <a:rect l="0" t="0" r="r" b="b"/>
                <a:pathLst>
                  <a:path w="987" h="743">
                    <a:moveTo>
                      <a:pt x="742" y="110"/>
                    </a:moveTo>
                    <a:cubicBezTo>
                      <a:pt x="853" y="270"/>
                      <a:pt x="941" y="491"/>
                      <a:pt x="958" y="572"/>
                    </a:cubicBezTo>
                    <a:cubicBezTo>
                      <a:pt x="987" y="692"/>
                      <a:pt x="912" y="743"/>
                      <a:pt x="847" y="638"/>
                    </a:cubicBezTo>
                    <a:cubicBezTo>
                      <a:pt x="523" y="89"/>
                      <a:pt x="364" y="254"/>
                      <a:pt x="202" y="269"/>
                    </a:cubicBezTo>
                    <a:cubicBezTo>
                      <a:pt x="0" y="325"/>
                      <a:pt x="89" y="207"/>
                      <a:pt x="163" y="173"/>
                    </a:cubicBezTo>
                    <a:cubicBezTo>
                      <a:pt x="222" y="145"/>
                      <a:pt x="366" y="53"/>
                      <a:pt x="481" y="35"/>
                    </a:cubicBezTo>
                    <a:cubicBezTo>
                      <a:pt x="576" y="12"/>
                      <a:pt x="680" y="0"/>
                      <a:pt x="742" y="110"/>
                    </a:cubicBezTo>
                    <a:close/>
                  </a:path>
                </a:pathLst>
              </a:custGeom>
              <a:noFill/>
              <a:ln w="12700" cmpd="sng">
                <a:solidFill>
                  <a:schemeClr val="accent2"/>
                </a:solidFill>
                <a:round/>
                <a:headEnd/>
                <a:tailEnd/>
              </a:ln>
              <a:effectLst/>
            </p:spPr>
            <p:txBody>
              <a:bodyPr wrap="none" anchor="ctr"/>
              <a:lstStyle/>
              <a:p>
                <a:pPr>
                  <a:defRPr/>
                </a:pPr>
                <a:endParaRPr lang="en-US"/>
              </a:p>
            </p:txBody>
          </p:sp>
          <p:sp>
            <p:nvSpPr>
              <p:cNvPr id="73" name="Freeform 57"/>
              <p:cNvSpPr>
                <a:spLocks/>
              </p:cNvSpPr>
              <p:nvPr userDrawn="1"/>
            </p:nvSpPr>
            <p:spPr bwMode="hidden">
              <a:xfrm rot="6284068">
                <a:off x="3391" y="947"/>
                <a:ext cx="640" cy="797"/>
              </a:xfrm>
              <a:custGeom>
                <a:avLst/>
                <a:gdLst/>
                <a:ahLst/>
                <a:cxnLst>
                  <a:cxn ang="0">
                    <a:pos x="600" y="216"/>
                  </a:cxn>
                  <a:cxn ang="0">
                    <a:pos x="598" y="658"/>
                  </a:cxn>
                  <a:cxn ang="0">
                    <a:pos x="507" y="691"/>
                  </a:cxn>
                  <a:cxn ang="0">
                    <a:pos x="147" y="354"/>
                  </a:cxn>
                  <a:cxn ang="0">
                    <a:pos x="84" y="249"/>
                  </a:cxn>
                  <a:cxn ang="0">
                    <a:pos x="423" y="96"/>
                  </a:cxn>
                  <a:cxn ang="0">
                    <a:pos x="600" y="216"/>
                  </a:cxn>
                </a:cxnLst>
                <a:rect l="0" t="0" r="r" b="b"/>
                <a:pathLst>
                  <a:path w="640" h="797">
                    <a:moveTo>
                      <a:pt x="600" y="216"/>
                    </a:moveTo>
                    <a:cubicBezTo>
                      <a:pt x="640" y="379"/>
                      <a:pt x="604" y="584"/>
                      <a:pt x="598" y="658"/>
                    </a:cubicBezTo>
                    <a:cubicBezTo>
                      <a:pt x="592" y="766"/>
                      <a:pt x="528" y="797"/>
                      <a:pt x="507" y="691"/>
                    </a:cubicBezTo>
                    <a:cubicBezTo>
                      <a:pt x="495" y="276"/>
                      <a:pt x="255" y="360"/>
                      <a:pt x="147" y="354"/>
                    </a:cubicBezTo>
                    <a:cubicBezTo>
                      <a:pt x="0" y="350"/>
                      <a:pt x="18" y="294"/>
                      <a:pt x="84" y="249"/>
                    </a:cubicBezTo>
                    <a:cubicBezTo>
                      <a:pt x="147" y="204"/>
                      <a:pt x="339" y="108"/>
                      <a:pt x="423" y="96"/>
                    </a:cubicBezTo>
                    <a:cubicBezTo>
                      <a:pt x="477" y="81"/>
                      <a:pt x="585" y="0"/>
                      <a:pt x="600" y="216"/>
                    </a:cubicBezTo>
                    <a:close/>
                  </a:path>
                </a:pathLst>
              </a:custGeom>
              <a:noFill/>
              <a:ln w="12700" cmpd="sng">
                <a:solidFill>
                  <a:schemeClr val="accent2"/>
                </a:solidFill>
                <a:round/>
                <a:headEnd/>
                <a:tailEnd/>
              </a:ln>
              <a:effectLst/>
            </p:spPr>
            <p:txBody>
              <a:bodyPr wrap="none" anchor="ctr"/>
              <a:lstStyle/>
              <a:p>
                <a:pPr>
                  <a:defRPr/>
                </a:pPr>
                <a:endParaRPr lang="en-US"/>
              </a:p>
            </p:txBody>
          </p:sp>
          <p:sp>
            <p:nvSpPr>
              <p:cNvPr id="74" name="Freeform 58"/>
              <p:cNvSpPr>
                <a:spLocks/>
              </p:cNvSpPr>
              <p:nvPr userDrawn="1"/>
            </p:nvSpPr>
            <p:spPr bwMode="hidden">
              <a:xfrm rot="19272242" flipV="1">
                <a:off x="3023" y="84"/>
                <a:ext cx="640" cy="797"/>
              </a:xfrm>
              <a:custGeom>
                <a:avLst/>
                <a:gdLst/>
                <a:ahLst/>
                <a:cxnLst>
                  <a:cxn ang="0">
                    <a:pos x="600" y="216"/>
                  </a:cxn>
                  <a:cxn ang="0">
                    <a:pos x="598" y="658"/>
                  </a:cxn>
                  <a:cxn ang="0">
                    <a:pos x="507" y="691"/>
                  </a:cxn>
                  <a:cxn ang="0">
                    <a:pos x="147" y="354"/>
                  </a:cxn>
                  <a:cxn ang="0">
                    <a:pos x="84" y="249"/>
                  </a:cxn>
                  <a:cxn ang="0">
                    <a:pos x="423" y="96"/>
                  </a:cxn>
                  <a:cxn ang="0">
                    <a:pos x="600" y="216"/>
                  </a:cxn>
                </a:cxnLst>
                <a:rect l="0" t="0" r="r" b="b"/>
                <a:pathLst>
                  <a:path w="640" h="797">
                    <a:moveTo>
                      <a:pt x="600" y="216"/>
                    </a:moveTo>
                    <a:cubicBezTo>
                      <a:pt x="640" y="379"/>
                      <a:pt x="604" y="584"/>
                      <a:pt x="598" y="658"/>
                    </a:cubicBezTo>
                    <a:cubicBezTo>
                      <a:pt x="592" y="766"/>
                      <a:pt x="528" y="797"/>
                      <a:pt x="507" y="691"/>
                    </a:cubicBezTo>
                    <a:cubicBezTo>
                      <a:pt x="495" y="276"/>
                      <a:pt x="255" y="360"/>
                      <a:pt x="147" y="354"/>
                    </a:cubicBezTo>
                    <a:cubicBezTo>
                      <a:pt x="0" y="350"/>
                      <a:pt x="18" y="294"/>
                      <a:pt x="84" y="249"/>
                    </a:cubicBezTo>
                    <a:cubicBezTo>
                      <a:pt x="147" y="204"/>
                      <a:pt x="339" y="108"/>
                      <a:pt x="423" y="96"/>
                    </a:cubicBezTo>
                    <a:cubicBezTo>
                      <a:pt x="477" y="81"/>
                      <a:pt x="585" y="0"/>
                      <a:pt x="600" y="216"/>
                    </a:cubicBezTo>
                    <a:close/>
                  </a:path>
                </a:pathLst>
              </a:custGeom>
              <a:noFill/>
              <a:ln w="12700" cmpd="sng">
                <a:solidFill>
                  <a:schemeClr val="accent2"/>
                </a:solidFill>
                <a:round/>
                <a:headEnd/>
                <a:tailEnd/>
              </a:ln>
              <a:effectLst/>
            </p:spPr>
            <p:txBody>
              <a:bodyPr wrap="none" anchor="ctr"/>
              <a:lstStyle/>
              <a:p>
                <a:pPr>
                  <a:defRPr/>
                </a:pPr>
                <a:endParaRPr lang="en-US"/>
              </a:p>
            </p:txBody>
          </p:sp>
          <p:sp>
            <p:nvSpPr>
              <p:cNvPr id="75" name="Freeform 59"/>
              <p:cNvSpPr>
                <a:spLocks/>
              </p:cNvSpPr>
              <p:nvPr userDrawn="1"/>
            </p:nvSpPr>
            <p:spPr bwMode="hidden">
              <a:xfrm rot="563450" flipH="1">
                <a:off x="1847" y="238"/>
                <a:ext cx="535" cy="645"/>
              </a:xfrm>
              <a:custGeom>
                <a:avLst/>
                <a:gdLst/>
                <a:ahLst/>
                <a:cxnLst>
                  <a:cxn ang="0">
                    <a:pos x="462" y="423"/>
                  </a:cxn>
                  <a:cxn ang="0">
                    <a:pos x="144" y="612"/>
                  </a:cxn>
                  <a:cxn ang="0">
                    <a:pos x="87" y="558"/>
                  </a:cxn>
                  <a:cxn ang="0">
                    <a:pos x="162" y="117"/>
                  </a:cxn>
                  <a:cxn ang="0">
                    <a:pos x="210" y="39"/>
                  </a:cxn>
                  <a:cxn ang="0">
                    <a:pos x="441" y="243"/>
                  </a:cxn>
                  <a:cxn ang="0">
                    <a:pos x="462" y="423"/>
                  </a:cxn>
                </a:cxnLst>
                <a:rect l="0" t="0" r="r" b="b"/>
                <a:pathLst>
                  <a:path w="535" h="645">
                    <a:moveTo>
                      <a:pt x="462" y="423"/>
                    </a:moveTo>
                    <a:cubicBezTo>
                      <a:pt x="345" y="546"/>
                      <a:pt x="198" y="582"/>
                      <a:pt x="144" y="612"/>
                    </a:cubicBezTo>
                    <a:cubicBezTo>
                      <a:pt x="60" y="645"/>
                      <a:pt x="0" y="630"/>
                      <a:pt x="87" y="558"/>
                    </a:cubicBezTo>
                    <a:cubicBezTo>
                      <a:pt x="261" y="438"/>
                      <a:pt x="378" y="387"/>
                      <a:pt x="162" y="117"/>
                    </a:cubicBezTo>
                    <a:cubicBezTo>
                      <a:pt x="74" y="0"/>
                      <a:pt x="166" y="1"/>
                      <a:pt x="210" y="39"/>
                    </a:cubicBezTo>
                    <a:cubicBezTo>
                      <a:pt x="245" y="70"/>
                      <a:pt x="401" y="171"/>
                      <a:pt x="441" y="243"/>
                    </a:cubicBezTo>
                    <a:cubicBezTo>
                      <a:pt x="480" y="300"/>
                      <a:pt x="535" y="341"/>
                      <a:pt x="462" y="423"/>
                    </a:cubicBezTo>
                    <a:close/>
                  </a:path>
                </a:pathLst>
              </a:custGeom>
              <a:noFill/>
              <a:ln w="12700" cmpd="sng">
                <a:solidFill>
                  <a:schemeClr val="accent2"/>
                </a:solidFill>
                <a:round/>
                <a:headEnd/>
                <a:tailEnd/>
              </a:ln>
              <a:effectLst/>
            </p:spPr>
            <p:txBody>
              <a:bodyPr wrap="none" anchor="ctr"/>
              <a:lstStyle/>
              <a:p>
                <a:pPr>
                  <a:defRPr/>
                </a:pPr>
                <a:endParaRPr lang="en-US"/>
              </a:p>
            </p:txBody>
          </p:sp>
          <p:sp>
            <p:nvSpPr>
              <p:cNvPr id="76" name="Freeform 60"/>
              <p:cNvSpPr>
                <a:spLocks/>
              </p:cNvSpPr>
              <p:nvPr userDrawn="1"/>
            </p:nvSpPr>
            <p:spPr bwMode="hidden">
              <a:xfrm flipH="1">
                <a:off x="5075" y="867"/>
                <a:ext cx="687" cy="609"/>
              </a:xfrm>
              <a:custGeom>
                <a:avLst/>
                <a:gdLst/>
                <a:ahLst/>
                <a:cxnLst>
                  <a:cxn ang="0">
                    <a:pos x="144" y="45"/>
                  </a:cxn>
                  <a:cxn ang="0">
                    <a:pos x="546" y="9"/>
                  </a:cxn>
                  <a:cxn ang="0">
                    <a:pos x="582" y="99"/>
                  </a:cxn>
                  <a:cxn ang="0">
                    <a:pos x="123" y="462"/>
                  </a:cxn>
                  <a:cxn ang="0">
                    <a:pos x="27" y="438"/>
                  </a:cxn>
                  <a:cxn ang="0">
                    <a:pos x="12" y="210"/>
                  </a:cxn>
                  <a:cxn ang="0">
                    <a:pos x="144" y="45"/>
                  </a:cxn>
                </a:cxnLst>
                <a:rect l="0" t="0" r="r" b="b"/>
                <a:pathLst>
                  <a:path w="687" h="609">
                    <a:moveTo>
                      <a:pt x="144" y="45"/>
                    </a:moveTo>
                    <a:cubicBezTo>
                      <a:pt x="306" y="0"/>
                      <a:pt x="472" y="5"/>
                      <a:pt x="546" y="9"/>
                    </a:cubicBezTo>
                    <a:cubicBezTo>
                      <a:pt x="654" y="12"/>
                      <a:pt x="687" y="75"/>
                      <a:pt x="582" y="99"/>
                    </a:cubicBezTo>
                    <a:cubicBezTo>
                      <a:pt x="81" y="144"/>
                      <a:pt x="162" y="423"/>
                      <a:pt x="123" y="462"/>
                    </a:cubicBezTo>
                    <a:cubicBezTo>
                      <a:pt x="123" y="609"/>
                      <a:pt x="39" y="495"/>
                      <a:pt x="27" y="438"/>
                    </a:cubicBezTo>
                    <a:cubicBezTo>
                      <a:pt x="18" y="393"/>
                      <a:pt x="0" y="291"/>
                      <a:pt x="12" y="210"/>
                    </a:cubicBezTo>
                    <a:cubicBezTo>
                      <a:pt x="15" y="141"/>
                      <a:pt x="36" y="66"/>
                      <a:pt x="144" y="45"/>
                    </a:cubicBezTo>
                    <a:close/>
                  </a:path>
                </a:pathLst>
              </a:custGeom>
              <a:noFill/>
              <a:ln w="12700" cmpd="sng">
                <a:solidFill>
                  <a:schemeClr val="tx2"/>
                </a:solidFill>
                <a:round/>
                <a:headEnd/>
                <a:tailEnd/>
              </a:ln>
              <a:effectLst/>
            </p:spPr>
            <p:txBody>
              <a:bodyPr wrap="none" anchor="ctr"/>
              <a:lstStyle/>
              <a:p>
                <a:pPr>
                  <a:defRPr/>
                </a:pPr>
                <a:endParaRPr lang="en-US"/>
              </a:p>
            </p:txBody>
          </p:sp>
          <p:sp>
            <p:nvSpPr>
              <p:cNvPr id="77" name="Freeform 61"/>
              <p:cNvSpPr>
                <a:spLocks/>
              </p:cNvSpPr>
              <p:nvPr userDrawn="1"/>
            </p:nvSpPr>
            <p:spPr bwMode="hidden">
              <a:xfrm>
                <a:off x="4287" y="475"/>
                <a:ext cx="987" cy="743"/>
              </a:xfrm>
              <a:custGeom>
                <a:avLst/>
                <a:gdLst/>
                <a:ahLst/>
                <a:cxnLst>
                  <a:cxn ang="0">
                    <a:pos x="742" y="110"/>
                  </a:cxn>
                  <a:cxn ang="0">
                    <a:pos x="958" y="572"/>
                  </a:cxn>
                  <a:cxn ang="0">
                    <a:pos x="847" y="638"/>
                  </a:cxn>
                  <a:cxn ang="0">
                    <a:pos x="202" y="269"/>
                  </a:cxn>
                  <a:cxn ang="0">
                    <a:pos x="163" y="173"/>
                  </a:cxn>
                  <a:cxn ang="0">
                    <a:pos x="481" y="35"/>
                  </a:cxn>
                  <a:cxn ang="0">
                    <a:pos x="742" y="110"/>
                  </a:cxn>
                </a:cxnLst>
                <a:rect l="0" t="0" r="r" b="b"/>
                <a:pathLst>
                  <a:path w="987" h="743">
                    <a:moveTo>
                      <a:pt x="742" y="110"/>
                    </a:moveTo>
                    <a:cubicBezTo>
                      <a:pt x="853" y="270"/>
                      <a:pt x="941" y="491"/>
                      <a:pt x="958" y="572"/>
                    </a:cubicBezTo>
                    <a:cubicBezTo>
                      <a:pt x="987" y="692"/>
                      <a:pt x="912" y="743"/>
                      <a:pt x="847" y="638"/>
                    </a:cubicBezTo>
                    <a:cubicBezTo>
                      <a:pt x="523" y="89"/>
                      <a:pt x="364" y="254"/>
                      <a:pt x="202" y="269"/>
                    </a:cubicBezTo>
                    <a:cubicBezTo>
                      <a:pt x="0" y="325"/>
                      <a:pt x="89" y="207"/>
                      <a:pt x="163" y="173"/>
                    </a:cubicBezTo>
                    <a:cubicBezTo>
                      <a:pt x="222" y="145"/>
                      <a:pt x="366" y="53"/>
                      <a:pt x="481" y="35"/>
                    </a:cubicBezTo>
                    <a:cubicBezTo>
                      <a:pt x="576" y="12"/>
                      <a:pt x="680" y="0"/>
                      <a:pt x="742" y="110"/>
                    </a:cubicBezTo>
                    <a:close/>
                  </a:path>
                </a:pathLst>
              </a:custGeom>
              <a:noFill/>
              <a:ln w="12700" cmpd="sng">
                <a:solidFill>
                  <a:schemeClr val="tx2"/>
                </a:solidFill>
                <a:round/>
                <a:headEnd/>
                <a:tailEnd/>
              </a:ln>
              <a:effectLst/>
            </p:spPr>
            <p:txBody>
              <a:bodyPr wrap="none" anchor="ctr"/>
              <a:lstStyle/>
              <a:p>
                <a:pPr>
                  <a:defRPr/>
                </a:pPr>
                <a:endParaRPr lang="en-US"/>
              </a:p>
            </p:txBody>
          </p:sp>
          <p:sp>
            <p:nvSpPr>
              <p:cNvPr id="78" name="Freeform 62"/>
              <p:cNvSpPr>
                <a:spLocks/>
              </p:cNvSpPr>
              <p:nvPr userDrawn="1"/>
            </p:nvSpPr>
            <p:spPr bwMode="hidden">
              <a:xfrm>
                <a:off x="4171" y="1128"/>
                <a:ext cx="650" cy="648"/>
              </a:xfrm>
              <a:custGeom>
                <a:avLst/>
                <a:gdLst/>
                <a:ahLst/>
                <a:cxnLst>
                  <a:cxn ang="0">
                    <a:pos x="468" y="114"/>
                  </a:cxn>
                  <a:cxn ang="0">
                    <a:pos x="621" y="453"/>
                  </a:cxn>
                  <a:cxn ang="0">
                    <a:pos x="522" y="495"/>
                  </a:cxn>
                  <a:cxn ang="0">
                    <a:pos x="105" y="519"/>
                  </a:cxn>
                  <a:cxn ang="0">
                    <a:pos x="30" y="450"/>
                  </a:cxn>
                  <a:cxn ang="0">
                    <a:pos x="231" y="84"/>
                  </a:cxn>
                  <a:cxn ang="0">
                    <a:pos x="468" y="114"/>
                  </a:cxn>
                </a:cxnLst>
                <a:rect l="0" t="0" r="r" b="b"/>
                <a:pathLst>
                  <a:path w="650" h="648">
                    <a:moveTo>
                      <a:pt x="468" y="114"/>
                    </a:moveTo>
                    <a:cubicBezTo>
                      <a:pt x="579" y="274"/>
                      <a:pt x="604" y="372"/>
                      <a:pt x="621" y="453"/>
                    </a:cubicBezTo>
                    <a:cubicBezTo>
                      <a:pt x="650" y="573"/>
                      <a:pt x="587" y="600"/>
                      <a:pt x="522" y="495"/>
                    </a:cubicBezTo>
                    <a:cubicBezTo>
                      <a:pt x="330" y="99"/>
                      <a:pt x="171" y="417"/>
                      <a:pt x="105" y="519"/>
                    </a:cubicBezTo>
                    <a:cubicBezTo>
                      <a:pt x="51" y="648"/>
                      <a:pt x="0" y="525"/>
                      <a:pt x="30" y="450"/>
                    </a:cubicBezTo>
                    <a:cubicBezTo>
                      <a:pt x="39" y="381"/>
                      <a:pt x="132" y="180"/>
                      <a:pt x="231" y="84"/>
                    </a:cubicBezTo>
                    <a:cubicBezTo>
                      <a:pt x="321" y="0"/>
                      <a:pt x="406" y="4"/>
                      <a:pt x="468" y="114"/>
                    </a:cubicBezTo>
                    <a:close/>
                  </a:path>
                </a:pathLst>
              </a:custGeom>
              <a:noFill/>
              <a:ln w="12700" cmpd="sng">
                <a:solidFill>
                  <a:schemeClr val="tx2"/>
                </a:solidFill>
                <a:round/>
                <a:headEnd/>
                <a:tailEnd/>
              </a:ln>
              <a:effectLst/>
            </p:spPr>
            <p:txBody>
              <a:bodyPr wrap="none" anchor="ctr"/>
              <a:lstStyle/>
              <a:p>
                <a:pPr>
                  <a:defRPr/>
                </a:pPr>
                <a:endParaRPr lang="en-US"/>
              </a:p>
            </p:txBody>
          </p:sp>
          <p:sp>
            <p:nvSpPr>
              <p:cNvPr id="79" name="Freeform 63"/>
              <p:cNvSpPr>
                <a:spLocks/>
              </p:cNvSpPr>
              <p:nvPr userDrawn="1"/>
            </p:nvSpPr>
            <p:spPr bwMode="hidden">
              <a:xfrm>
                <a:off x="5092" y="1579"/>
                <a:ext cx="640" cy="797"/>
              </a:xfrm>
              <a:custGeom>
                <a:avLst/>
                <a:gdLst/>
                <a:ahLst/>
                <a:cxnLst>
                  <a:cxn ang="0">
                    <a:pos x="600" y="216"/>
                  </a:cxn>
                  <a:cxn ang="0">
                    <a:pos x="598" y="658"/>
                  </a:cxn>
                  <a:cxn ang="0">
                    <a:pos x="507" y="691"/>
                  </a:cxn>
                  <a:cxn ang="0">
                    <a:pos x="147" y="354"/>
                  </a:cxn>
                  <a:cxn ang="0">
                    <a:pos x="84" y="249"/>
                  </a:cxn>
                  <a:cxn ang="0">
                    <a:pos x="423" y="96"/>
                  </a:cxn>
                  <a:cxn ang="0">
                    <a:pos x="600" y="216"/>
                  </a:cxn>
                </a:cxnLst>
                <a:rect l="0" t="0" r="r" b="b"/>
                <a:pathLst>
                  <a:path w="640" h="797">
                    <a:moveTo>
                      <a:pt x="600" y="216"/>
                    </a:moveTo>
                    <a:cubicBezTo>
                      <a:pt x="640" y="379"/>
                      <a:pt x="604" y="584"/>
                      <a:pt x="598" y="658"/>
                    </a:cubicBezTo>
                    <a:cubicBezTo>
                      <a:pt x="592" y="766"/>
                      <a:pt x="528" y="797"/>
                      <a:pt x="507" y="691"/>
                    </a:cubicBezTo>
                    <a:cubicBezTo>
                      <a:pt x="495" y="276"/>
                      <a:pt x="255" y="360"/>
                      <a:pt x="147" y="354"/>
                    </a:cubicBezTo>
                    <a:cubicBezTo>
                      <a:pt x="0" y="350"/>
                      <a:pt x="18" y="294"/>
                      <a:pt x="84" y="249"/>
                    </a:cubicBezTo>
                    <a:cubicBezTo>
                      <a:pt x="147" y="204"/>
                      <a:pt x="339" y="108"/>
                      <a:pt x="423" y="96"/>
                    </a:cubicBezTo>
                    <a:cubicBezTo>
                      <a:pt x="477" y="81"/>
                      <a:pt x="585" y="0"/>
                      <a:pt x="600" y="216"/>
                    </a:cubicBezTo>
                    <a:close/>
                  </a:path>
                </a:pathLst>
              </a:custGeom>
              <a:noFill/>
              <a:ln w="12700" cmpd="sng">
                <a:solidFill>
                  <a:schemeClr val="tx2"/>
                </a:solidFill>
                <a:round/>
                <a:headEnd/>
                <a:tailEnd/>
              </a:ln>
              <a:effectLst/>
            </p:spPr>
            <p:txBody>
              <a:bodyPr wrap="none" anchor="ctr"/>
              <a:lstStyle/>
              <a:p>
                <a:pPr>
                  <a:defRPr/>
                </a:pPr>
                <a:endParaRPr lang="en-US"/>
              </a:p>
            </p:txBody>
          </p:sp>
          <p:sp>
            <p:nvSpPr>
              <p:cNvPr id="80" name="Freeform 64"/>
              <p:cNvSpPr>
                <a:spLocks/>
              </p:cNvSpPr>
              <p:nvPr userDrawn="1"/>
            </p:nvSpPr>
            <p:spPr bwMode="hidden">
              <a:xfrm>
                <a:off x="4828" y="24"/>
                <a:ext cx="687" cy="609"/>
              </a:xfrm>
              <a:custGeom>
                <a:avLst/>
                <a:gdLst/>
                <a:ahLst/>
                <a:cxnLst>
                  <a:cxn ang="0">
                    <a:pos x="144" y="45"/>
                  </a:cxn>
                  <a:cxn ang="0">
                    <a:pos x="546" y="9"/>
                  </a:cxn>
                  <a:cxn ang="0">
                    <a:pos x="582" y="99"/>
                  </a:cxn>
                  <a:cxn ang="0">
                    <a:pos x="123" y="462"/>
                  </a:cxn>
                  <a:cxn ang="0">
                    <a:pos x="27" y="438"/>
                  </a:cxn>
                  <a:cxn ang="0">
                    <a:pos x="12" y="210"/>
                  </a:cxn>
                  <a:cxn ang="0">
                    <a:pos x="144" y="45"/>
                  </a:cxn>
                </a:cxnLst>
                <a:rect l="0" t="0" r="r" b="b"/>
                <a:pathLst>
                  <a:path w="687" h="609">
                    <a:moveTo>
                      <a:pt x="144" y="45"/>
                    </a:moveTo>
                    <a:cubicBezTo>
                      <a:pt x="306" y="0"/>
                      <a:pt x="472" y="5"/>
                      <a:pt x="546" y="9"/>
                    </a:cubicBezTo>
                    <a:cubicBezTo>
                      <a:pt x="654" y="12"/>
                      <a:pt x="687" y="75"/>
                      <a:pt x="582" y="99"/>
                    </a:cubicBezTo>
                    <a:cubicBezTo>
                      <a:pt x="81" y="144"/>
                      <a:pt x="162" y="423"/>
                      <a:pt x="123" y="462"/>
                    </a:cubicBezTo>
                    <a:cubicBezTo>
                      <a:pt x="123" y="609"/>
                      <a:pt x="39" y="495"/>
                      <a:pt x="27" y="438"/>
                    </a:cubicBezTo>
                    <a:cubicBezTo>
                      <a:pt x="18" y="393"/>
                      <a:pt x="0" y="291"/>
                      <a:pt x="12" y="210"/>
                    </a:cubicBezTo>
                    <a:cubicBezTo>
                      <a:pt x="15" y="141"/>
                      <a:pt x="36" y="66"/>
                      <a:pt x="144" y="45"/>
                    </a:cubicBezTo>
                    <a:close/>
                  </a:path>
                </a:pathLst>
              </a:custGeom>
              <a:noFill/>
              <a:ln w="12700" cmpd="sng">
                <a:solidFill>
                  <a:schemeClr val="bg2"/>
                </a:solidFill>
                <a:round/>
                <a:headEnd/>
                <a:tailEnd/>
              </a:ln>
              <a:effectLst/>
            </p:spPr>
            <p:txBody>
              <a:bodyPr wrap="none" anchor="ctr"/>
              <a:lstStyle/>
              <a:p>
                <a:pPr>
                  <a:defRPr/>
                </a:pPr>
                <a:endParaRPr lang="en-US"/>
              </a:p>
            </p:txBody>
          </p:sp>
          <p:sp>
            <p:nvSpPr>
              <p:cNvPr id="81" name="Freeform 65"/>
              <p:cNvSpPr>
                <a:spLocks/>
              </p:cNvSpPr>
              <p:nvPr userDrawn="1"/>
            </p:nvSpPr>
            <p:spPr bwMode="hidden">
              <a:xfrm rot="3318475">
                <a:off x="4137" y="-47"/>
                <a:ext cx="640" cy="797"/>
              </a:xfrm>
              <a:custGeom>
                <a:avLst/>
                <a:gdLst/>
                <a:ahLst/>
                <a:cxnLst>
                  <a:cxn ang="0">
                    <a:pos x="600" y="216"/>
                  </a:cxn>
                  <a:cxn ang="0">
                    <a:pos x="598" y="658"/>
                  </a:cxn>
                  <a:cxn ang="0">
                    <a:pos x="507" y="691"/>
                  </a:cxn>
                  <a:cxn ang="0">
                    <a:pos x="147" y="354"/>
                  </a:cxn>
                  <a:cxn ang="0">
                    <a:pos x="84" y="249"/>
                  </a:cxn>
                  <a:cxn ang="0">
                    <a:pos x="423" y="96"/>
                  </a:cxn>
                  <a:cxn ang="0">
                    <a:pos x="600" y="216"/>
                  </a:cxn>
                </a:cxnLst>
                <a:rect l="0" t="0" r="r" b="b"/>
                <a:pathLst>
                  <a:path w="640" h="797">
                    <a:moveTo>
                      <a:pt x="600" y="216"/>
                    </a:moveTo>
                    <a:cubicBezTo>
                      <a:pt x="640" y="379"/>
                      <a:pt x="604" y="584"/>
                      <a:pt x="598" y="658"/>
                    </a:cubicBezTo>
                    <a:cubicBezTo>
                      <a:pt x="592" y="766"/>
                      <a:pt x="528" y="797"/>
                      <a:pt x="507" y="691"/>
                    </a:cubicBezTo>
                    <a:cubicBezTo>
                      <a:pt x="495" y="276"/>
                      <a:pt x="255" y="360"/>
                      <a:pt x="147" y="354"/>
                    </a:cubicBezTo>
                    <a:cubicBezTo>
                      <a:pt x="0" y="350"/>
                      <a:pt x="18" y="294"/>
                      <a:pt x="84" y="249"/>
                    </a:cubicBezTo>
                    <a:cubicBezTo>
                      <a:pt x="147" y="204"/>
                      <a:pt x="339" y="108"/>
                      <a:pt x="423" y="96"/>
                    </a:cubicBezTo>
                    <a:cubicBezTo>
                      <a:pt x="477" y="81"/>
                      <a:pt x="585" y="0"/>
                      <a:pt x="600" y="216"/>
                    </a:cubicBezTo>
                    <a:close/>
                  </a:path>
                </a:pathLst>
              </a:custGeom>
              <a:noFill/>
              <a:ln w="12700" cmpd="sng">
                <a:solidFill>
                  <a:schemeClr val="bg2"/>
                </a:solidFill>
                <a:round/>
                <a:headEnd/>
                <a:tailEnd/>
              </a:ln>
              <a:effectLst/>
            </p:spPr>
            <p:txBody>
              <a:bodyPr wrap="none" anchor="ctr"/>
              <a:lstStyle/>
              <a:p>
                <a:pPr>
                  <a:defRPr/>
                </a:pPr>
                <a:endParaRPr lang="en-US"/>
              </a:p>
            </p:txBody>
          </p:sp>
          <p:sp>
            <p:nvSpPr>
              <p:cNvPr id="82" name="Freeform 66"/>
              <p:cNvSpPr>
                <a:spLocks/>
              </p:cNvSpPr>
              <p:nvPr userDrawn="1"/>
            </p:nvSpPr>
            <p:spPr bwMode="hidden">
              <a:xfrm rot="20976686" flipH="1">
                <a:off x="5043" y="1271"/>
                <a:ext cx="535" cy="645"/>
              </a:xfrm>
              <a:custGeom>
                <a:avLst/>
                <a:gdLst/>
                <a:ahLst/>
                <a:cxnLst>
                  <a:cxn ang="0">
                    <a:pos x="462" y="423"/>
                  </a:cxn>
                  <a:cxn ang="0">
                    <a:pos x="144" y="612"/>
                  </a:cxn>
                  <a:cxn ang="0">
                    <a:pos x="87" y="558"/>
                  </a:cxn>
                  <a:cxn ang="0">
                    <a:pos x="162" y="117"/>
                  </a:cxn>
                  <a:cxn ang="0">
                    <a:pos x="210" y="39"/>
                  </a:cxn>
                  <a:cxn ang="0">
                    <a:pos x="441" y="243"/>
                  </a:cxn>
                  <a:cxn ang="0">
                    <a:pos x="462" y="423"/>
                  </a:cxn>
                </a:cxnLst>
                <a:rect l="0" t="0" r="r" b="b"/>
                <a:pathLst>
                  <a:path w="535" h="645">
                    <a:moveTo>
                      <a:pt x="462" y="423"/>
                    </a:moveTo>
                    <a:cubicBezTo>
                      <a:pt x="345" y="546"/>
                      <a:pt x="198" y="582"/>
                      <a:pt x="144" y="612"/>
                    </a:cubicBezTo>
                    <a:cubicBezTo>
                      <a:pt x="60" y="645"/>
                      <a:pt x="0" y="630"/>
                      <a:pt x="87" y="558"/>
                    </a:cubicBezTo>
                    <a:cubicBezTo>
                      <a:pt x="261" y="438"/>
                      <a:pt x="378" y="387"/>
                      <a:pt x="162" y="117"/>
                    </a:cubicBezTo>
                    <a:cubicBezTo>
                      <a:pt x="74" y="0"/>
                      <a:pt x="166" y="1"/>
                      <a:pt x="210" y="39"/>
                    </a:cubicBezTo>
                    <a:cubicBezTo>
                      <a:pt x="245" y="70"/>
                      <a:pt x="401" y="171"/>
                      <a:pt x="441" y="243"/>
                    </a:cubicBezTo>
                    <a:cubicBezTo>
                      <a:pt x="480" y="300"/>
                      <a:pt x="535" y="341"/>
                      <a:pt x="462" y="423"/>
                    </a:cubicBezTo>
                    <a:close/>
                  </a:path>
                </a:pathLst>
              </a:custGeom>
              <a:noFill/>
              <a:ln w="12700" cmpd="sng">
                <a:solidFill>
                  <a:schemeClr val="bg2"/>
                </a:solidFill>
                <a:round/>
                <a:headEnd/>
                <a:tailEnd/>
              </a:ln>
              <a:effectLst/>
            </p:spPr>
            <p:txBody>
              <a:bodyPr wrap="none" anchor="ctr"/>
              <a:lstStyle/>
              <a:p>
                <a:pPr>
                  <a:defRPr/>
                </a:pPr>
                <a:endParaRPr lang="en-US"/>
              </a:p>
            </p:txBody>
          </p:sp>
          <p:sp>
            <p:nvSpPr>
              <p:cNvPr id="83" name="Freeform 67"/>
              <p:cNvSpPr>
                <a:spLocks/>
              </p:cNvSpPr>
              <p:nvPr userDrawn="1"/>
            </p:nvSpPr>
            <p:spPr bwMode="hidden">
              <a:xfrm>
                <a:off x="4328" y="949"/>
                <a:ext cx="866" cy="795"/>
              </a:xfrm>
              <a:custGeom>
                <a:avLst/>
                <a:gdLst/>
                <a:ahLst/>
                <a:cxnLst>
                  <a:cxn ang="0">
                    <a:pos x="17" y="180"/>
                  </a:cxn>
                  <a:cxn ang="0">
                    <a:pos x="284" y="720"/>
                  </a:cxn>
                  <a:cxn ang="0">
                    <a:pos x="380" y="687"/>
                  </a:cxn>
                  <a:cxn ang="0">
                    <a:pos x="647" y="249"/>
                  </a:cxn>
                  <a:cxn ang="0">
                    <a:pos x="716" y="138"/>
                  </a:cxn>
                  <a:cxn ang="0">
                    <a:pos x="182" y="0"/>
                  </a:cxn>
                  <a:cxn ang="0">
                    <a:pos x="17" y="180"/>
                  </a:cxn>
                </a:cxnLst>
                <a:rect l="0" t="0" r="r" b="b"/>
                <a:pathLst>
                  <a:path w="866" h="795">
                    <a:moveTo>
                      <a:pt x="17" y="180"/>
                    </a:moveTo>
                    <a:cubicBezTo>
                      <a:pt x="49" y="413"/>
                      <a:pt x="206" y="636"/>
                      <a:pt x="284" y="720"/>
                    </a:cubicBezTo>
                    <a:cubicBezTo>
                      <a:pt x="359" y="795"/>
                      <a:pt x="422" y="771"/>
                      <a:pt x="380" y="687"/>
                    </a:cubicBezTo>
                    <a:cubicBezTo>
                      <a:pt x="284" y="378"/>
                      <a:pt x="197" y="183"/>
                      <a:pt x="647" y="249"/>
                    </a:cubicBezTo>
                    <a:cubicBezTo>
                      <a:pt x="866" y="276"/>
                      <a:pt x="791" y="175"/>
                      <a:pt x="716" y="138"/>
                    </a:cubicBezTo>
                    <a:cubicBezTo>
                      <a:pt x="575" y="63"/>
                      <a:pt x="317" y="6"/>
                      <a:pt x="182" y="0"/>
                    </a:cubicBezTo>
                    <a:cubicBezTo>
                      <a:pt x="95" y="0"/>
                      <a:pt x="0" y="32"/>
                      <a:pt x="17" y="180"/>
                    </a:cubicBezTo>
                    <a:close/>
                  </a:path>
                </a:pathLst>
              </a:custGeom>
              <a:noFill/>
              <a:ln w="12700" cmpd="sng">
                <a:solidFill>
                  <a:schemeClr val="bg2"/>
                </a:solidFill>
                <a:round/>
                <a:headEnd/>
                <a:tailEnd/>
              </a:ln>
              <a:effectLst/>
            </p:spPr>
            <p:txBody>
              <a:bodyPr wrap="none" anchor="ctr"/>
              <a:lstStyle/>
              <a:p>
                <a:pPr>
                  <a:defRPr/>
                </a:pPr>
                <a:endParaRPr lang="en-US"/>
              </a:p>
            </p:txBody>
          </p:sp>
          <p:sp>
            <p:nvSpPr>
              <p:cNvPr id="84" name="Freeform 68"/>
              <p:cNvSpPr>
                <a:spLocks/>
              </p:cNvSpPr>
              <p:nvPr userDrawn="1"/>
            </p:nvSpPr>
            <p:spPr bwMode="hidden">
              <a:xfrm rot="16244410" flipH="1">
                <a:off x="5172" y="3212"/>
                <a:ext cx="535" cy="645"/>
              </a:xfrm>
              <a:custGeom>
                <a:avLst/>
                <a:gdLst/>
                <a:ahLst/>
                <a:cxnLst>
                  <a:cxn ang="0">
                    <a:pos x="462" y="423"/>
                  </a:cxn>
                  <a:cxn ang="0">
                    <a:pos x="144" y="612"/>
                  </a:cxn>
                  <a:cxn ang="0">
                    <a:pos x="87" y="558"/>
                  </a:cxn>
                  <a:cxn ang="0">
                    <a:pos x="162" y="117"/>
                  </a:cxn>
                  <a:cxn ang="0">
                    <a:pos x="210" y="39"/>
                  </a:cxn>
                  <a:cxn ang="0">
                    <a:pos x="441" y="243"/>
                  </a:cxn>
                  <a:cxn ang="0">
                    <a:pos x="462" y="423"/>
                  </a:cxn>
                </a:cxnLst>
                <a:rect l="0" t="0" r="r" b="b"/>
                <a:pathLst>
                  <a:path w="535" h="645">
                    <a:moveTo>
                      <a:pt x="462" y="423"/>
                    </a:moveTo>
                    <a:cubicBezTo>
                      <a:pt x="345" y="546"/>
                      <a:pt x="198" y="582"/>
                      <a:pt x="144" y="612"/>
                    </a:cubicBezTo>
                    <a:cubicBezTo>
                      <a:pt x="60" y="645"/>
                      <a:pt x="0" y="630"/>
                      <a:pt x="87" y="558"/>
                    </a:cubicBezTo>
                    <a:cubicBezTo>
                      <a:pt x="261" y="438"/>
                      <a:pt x="378" y="387"/>
                      <a:pt x="162" y="117"/>
                    </a:cubicBezTo>
                    <a:cubicBezTo>
                      <a:pt x="74" y="0"/>
                      <a:pt x="166" y="1"/>
                      <a:pt x="210" y="39"/>
                    </a:cubicBezTo>
                    <a:cubicBezTo>
                      <a:pt x="245" y="70"/>
                      <a:pt x="401" y="171"/>
                      <a:pt x="441" y="243"/>
                    </a:cubicBezTo>
                    <a:cubicBezTo>
                      <a:pt x="480" y="300"/>
                      <a:pt x="535" y="341"/>
                      <a:pt x="462" y="423"/>
                    </a:cubicBezTo>
                    <a:close/>
                  </a:path>
                </a:pathLst>
              </a:custGeom>
              <a:noFill/>
              <a:ln w="12700" cmpd="sng">
                <a:solidFill>
                  <a:schemeClr val="accent2"/>
                </a:solidFill>
                <a:round/>
                <a:headEnd/>
                <a:tailEnd/>
              </a:ln>
              <a:effectLst/>
            </p:spPr>
            <p:txBody>
              <a:bodyPr wrap="none" anchor="ctr"/>
              <a:lstStyle/>
              <a:p>
                <a:pPr>
                  <a:defRPr/>
                </a:pPr>
                <a:endParaRPr lang="en-US"/>
              </a:p>
            </p:txBody>
          </p:sp>
          <p:sp>
            <p:nvSpPr>
              <p:cNvPr id="85" name="Freeform 69"/>
              <p:cNvSpPr>
                <a:spLocks/>
              </p:cNvSpPr>
              <p:nvPr userDrawn="1"/>
            </p:nvSpPr>
            <p:spPr bwMode="hidden">
              <a:xfrm rot="2428453">
                <a:off x="4161" y="1609"/>
                <a:ext cx="802" cy="706"/>
              </a:xfrm>
              <a:custGeom>
                <a:avLst/>
                <a:gdLst/>
                <a:ahLst/>
                <a:cxnLst>
                  <a:cxn ang="0">
                    <a:pos x="742" y="110"/>
                  </a:cxn>
                  <a:cxn ang="0">
                    <a:pos x="958" y="572"/>
                  </a:cxn>
                  <a:cxn ang="0">
                    <a:pos x="847" y="638"/>
                  </a:cxn>
                  <a:cxn ang="0">
                    <a:pos x="202" y="269"/>
                  </a:cxn>
                  <a:cxn ang="0">
                    <a:pos x="163" y="173"/>
                  </a:cxn>
                  <a:cxn ang="0">
                    <a:pos x="481" y="35"/>
                  </a:cxn>
                  <a:cxn ang="0">
                    <a:pos x="742" y="110"/>
                  </a:cxn>
                </a:cxnLst>
                <a:rect l="0" t="0" r="r" b="b"/>
                <a:pathLst>
                  <a:path w="987" h="743">
                    <a:moveTo>
                      <a:pt x="742" y="110"/>
                    </a:moveTo>
                    <a:cubicBezTo>
                      <a:pt x="853" y="270"/>
                      <a:pt x="941" y="491"/>
                      <a:pt x="958" y="572"/>
                    </a:cubicBezTo>
                    <a:cubicBezTo>
                      <a:pt x="987" y="692"/>
                      <a:pt x="912" y="743"/>
                      <a:pt x="847" y="638"/>
                    </a:cubicBezTo>
                    <a:cubicBezTo>
                      <a:pt x="523" y="89"/>
                      <a:pt x="364" y="254"/>
                      <a:pt x="202" y="269"/>
                    </a:cubicBezTo>
                    <a:cubicBezTo>
                      <a:pt x="0" y="325"/>
                      <a:pt x="89" y="207"/>
                      <a:pt x="163" y="173"/>
                    </a:cubicBezTo>
                    <a:cubicBezTo>
                      <a:pt x="222" y="145"/>
                      <a:pt x="366" y="53"/>
                      <a:pt x="481" y="35"/>
                    </a:cubicBezTo>
                    <a:cubicBezTo>
                      <a:pt x="576" y="12"/>
                      <a:pt x="680" y="0"/>
                      <a:pt x="742" y="110"/>
                    </a:cubicBezTo>
                    <a:close/>
                  </a:path>
                </a:pathLst>
              </a:custGeom>
              <a:noFill/>
              <a:ln w="12700" cmpd="sng">
                <a:solidFill>
                  <a:schemeClr val="accent2"/>
                </a:solidFill>
                <a:round/>
                <a:headEnd/>
                <a:tailEnd/>
              </a:ln>
              <a:effectLst/>
            </p:spPr>
            <p:txBody>
              <a:bodyPr wrap="none" anchor="ctr"/>
              <a:lstStyle/>
              <a:p>
                <a:pPr>
                  <a:defRPr/>
                </a:pPr>
                <a:endParaRPr lang="en-US"/>
              </a:p>
            </p:txBody>
          </p:sp>
          <p:sp>
            <p:nvSpPr>
              <p:cNvPr id="86" name="Freeform 70"/>
              <p:cNvSpPr>
                <a:spLocks/>
              </p:cNvSpPr>
              <p:nvPr userDrawn="1"/>
            </p:nvSpPr>
            <p:spPr bwMode="hidden">
              <a:xfrm rot="6284068">
                <a:off x="4899" y="775"/>
                <a:ext cx="640" cy="797"/>
              </a:xfrm>
              <a:custGeom>
                <a:avLst/>
                <a:gdLst/>
                <a:ahLst/>
                <a:cxnLst>
                  <a:cxn ang="0">
                    <a:pos x="600" y="216"/>
                  </a:cxn>
                  <a:cxn ang="0">
                    <a:pos x="598" y="658"/>
                  </a:cxn>
                  <a:cxn ang="0">
                    <a:pos x="507" y="691"/>
                  </a:cxn>
                  <a:cxn ang="0">
                    <a:pos x="147" y="354"/>
                  </a:cxn>
                  <a:cxn ang="0">
                    <a:pos x="84" y="249"/>
                  </a:cxn>
                  <a:cxn ang="0">
                    <a:pos x="423" y="96"/>
                  </a:cxn>
                  <a:cxn ang="0">
                    <a:pos x="600" y="216"/>
                  </a:cxn>
                </a:cxnLst>
                <a:rect l="0" t="0" r="r" b="b"/>
                <a:pathLst>
                  <a:path w="640" h="797">
                    <a:moveTo>
                      <a:pt x="600" y="216"/>
                    </a:moveTo>
                    <a:cubicBezTo>
                      <a:pt x="640" y="379"/>
                      <a:pt x="604" y="584"/>
                      <a:pt x="598" y="658"/>
                    </a:cubicBezTo>
                    <a:cubicBezTo>
                      <a:pt x="592" y="766"/>
                      <a:pt x="528" y="797"/>
                      <a:pt x="507" y="691"/>
                    </a:cubicBezTo>
                    <a:cubicBezTo>
                      <a:pt x="495" y="276"/>
                      <a:pt x="255" y="360"/>
                      <a:pt x="147" y="354"/>
                    </a:cubicBezTo>
                    <a:cubicBezTo>
                      <a:pt x="0" y="350"/>
                      <a:pt x="18" y="294"/>
                      <a:pt x="84" y="249"/>
                    </a:cubicBezTo>
                    <a:cubicBezTo>
                      <a:pt x="147" y="204"/>
                      <a:pt x="339" y="108"/>
                      <a:pt x="423" y="96"/>
                    </a:cubicBezTo>
                    <a:cubicBezTo>
                      <a:pt x="477" y="81"/>
                      <a:pt x="585" y="0"/>
                      <a:pt x="600" y="216"/>
                    </a:cubicBezTo>
                    <a:close/>
                  </a:path>
                </a:pathLst>
              </a:custGeom>
              <a:noFill/>
              <a:ln w="12700" cmpd="sng">
                <a:solidFill>
                  <a:schemeClr val="accent2"/>
                </a:solidFill>
                <a:round/>
                <a:headEnd/>
                <a:tailEnd/>
              </a:ln>
              <a:effectLst/>
            </p:spPr>
            <p:txBody>
              <a:bodyPr wrap="none" anchor="ctr"/>
              <a:lstStyle/>
              <a:p>
                <a:pPr>
                  <a:defRPr/>
                </a:pPr>
                <a:endParaRPr lang="en-US"/>
              </a:p>
            </p:txBody>
          </p:sp>
          <p:sp>
            <p:nvSpPr>
              <p:cNvPr id="87" name="Freeform 71"/>
              <p:cNvSpPr>
                <a:spLocks/>
              </p:cNvSpPr>
              <p:nvPr userDrawn="1"/>
            </p:nvSpPr>
            <p:spPr bwMode="hidden">
              <a:xfrm rot="21011466" flipV="1">
                <a:off x="5122" y="9"/>
                <a:ext cx="640" cy="797"/>
              </a:xfrm>
              <a:custGeom>
                <a:avLst/>
                <a:gdLst/>
                <a:ahLst/>
                <a:cxnLst>
                  <a:cxn ang="0">
                    <a:pos x="600" y="216"/>
                  </a:cxn>
                  <a:cxn ang="0">
                    <a:pos x="598" y="658"/>
                  </a:cxn>
                  <a:cxn ang="0">
                    <a:pos x="507" y="691"/>
                  </a:cxn>
                  <a:cxn ang="0">
                    <a:pos x="147" y="354"/>
                  </a:cxn>
                  <a:cxn ang="0">
                    <a:pos x="84" y="249"/>
                  </a:cxn>
                  <a:cxn ang="0">
                    <a:pos x="423" y="96"/>
                  </a:cxn>
                  <a:cxn ang="0">
                    <a:pos x="600" y="216"/>
                  </a:cxn>
                </a:cxnLst>
                <a:rect l="0" t="0" r="r" b="b"/>
                <a:pathLst>
                  <a:path w="640" h="797">
                    <a:moveTo>
                      <a:pt x="600" y="216"/>
                    </a:moveTo>
                    <a:cubicBezTo>
                      <a:pt x="640" y="379"/>
                      <a:pt x="604" y="584"/>
                      <a:pt x="598" y="658"/>
                    </a:cubicBezTo>
                    <a:cubicBezTo>
                      <a:pt x="592" y="766"/>
                      <a:pt x="528" y="797"/>
                      <a:pt x="507" y="691"/>
                    </a:cubicBezTo>
                    <a:cubicBezTo>
                      <a:pt x="495" y="276"/>
                      <a:pt x="255" y="360"/>
                      <a:pt x="147" y="354"/>
                    </a:cubicBezTo>
                    <a:cubicBezTo>
                      <a:pt x="0" y="350"/>
                      <a:pt x="18" y="294"/>
                      <a:pt x="84" y="249"/>
                    </a:cubicBezTo>
                    <a:cubicBezTo>
                      <a:pt x="147" y="204"/>
                      <a:pt x="339" y="108"/>
                      <a:pt x="423" y="96"/>
                    </a:cubicBezTo>
                    <a:cubicBezTo>
                      <a:pt x="477" y="81"/>
                      <a:pt x="585" y="0"/>
                      <a:pt x="600" y="216"/>
                    </a:cubicBezTo>
                    <a:close/>
                  </a:path>
                </a:pathLst>
              </a:custGeom>
              <a:noFill/>
              <a:ln w="12700" cmpd="sng">
                <a:solidFill>
                  <a:schemeClr val="accent2"/>
                </a:solidFill>
                <a:round/>
                <a:headEnd/>
                <a:tailEnd/>
              </a:ln>
              <a:effectLst/>
            </p:spPr>
            <p:txBody>
              <a:bodyPr wrap="none" anchor="ctr"/>
              <a:lstStyle/>
              <a:p>
                <a:pPr>
                  <a:defRPr/>
                </a:pPr>
                <a:endParaRPr lang="en-US"/>
              </a:p>
            </p:txBody>
          </p:sp>
          <p:sp>
            <p:nvSpPr>
              <p:cNvPr id="88" name="Freeform 72"/>
              <p:cNvSpPr>
                <a:spLocks/>
              </p:cNvSpPr>
              <p:nvPr userDrawn="1"/>
            </p:nvSpPr>
            <p:spPr bwMode="hidden">
              <a:xfrm rot="563450" flipH="1">
                <a:off x="3823" y="463"/>
                <a:ext cx="535" cy="645"/>
              </a:xfrm>
              <a:custGeom>
                <a:avLst/>
                <a:gdLst/>
                <a:ahLst/>
                <a:cxnLst>
                  <a:cxn ang="0">
                    <a:pos x="462" y="423"/>
                  </a:cxn>
                  <a:cxn ang="0">
                    <a:pos x="144" y="612"/>
                  </a:cxn>
                  <a:cxn ang="0">
                    <a:pos x="87" y="558"/>
                  </a:cxn>
                  <a:cxn ang="0">
                    <a:pos x="162" y="117"/>
                  </a:cxn>
                  <a:cxn ang="0">
                    <a:pos x="210" y="39"/>
                  </a:cxn>
                  <a:cxn ang="0">
                    <a:pos x="441" y="243"/>
                  </a:cxn>
                  <a:cxn ang="0">
                    <a:pos x="462" y="423"/>
                  </a:cxn>
                </a:cxnLst>
                <a:rect l="0" t="0" r="r" b="b"/>
                <a:pathLst>
                  <a:path w="535" h="645">
                    <a:moveTo>
                      <a:pt x="462" y="423"/>
                    </a:moveTo>
                    <a:cubicBezTo>
                      <a:pt x="345" y="546"/>
                      <a:pt x="198" y="582"/>
                      <a:pt x="144" y="612"/>
                    </a:cubicBezTo>
                    <a:cubicBezTo>
                      <a:pt x="60" y="645"/>
                      <a:pt x="0" y="630"/>
                      <a:pt x="87" y="558"/>
                    </a:cubicBezTo>
                    <a:cubicBezTo>
                      <a:pt x="261" y="438"/>
                      <a:pt x="378" y="387"/>
                      <a:pt x="162" y="117"/>
                    </a:cubicBezTo>
                    <a:cubicBezTo>
                      <a:pt x="74" y="0"/>
                      <a:pt x="166" y="1"/>
                      <a:pt x="210" y="39"/>
                    </a:cubicBezTo>
                    <a:cubicBezTo>
                      <a:pt x="245" y="70"/>
                      <a:pt x="401" y="171"/>
                      <a:pt x="441" y="243"/>
                    </a:cubicBezTo>
                    <a:cubicBezTo>
                      <a:pt x="480" y="300"/>
                      <a:pt x="535" y="341"/>
                      <a:pt x="462" y="423"/>
                    </a:cubicBezTo>
                    <a:close/>
                  </a:path>
                </a:pathLst>
              </a:custGeom>
              <a:noFill/>
              <a:ln w="12700" cmpd="sng">
                <a:solidFill>
                  <a:schemeClr val="accent2"/>
                </a:solidFill>
                <a:round/>
                <a:headEnd/>
                <a:tailEnd/>
              </a:ln>
              <a:effectLst/>
            </p:spPr>
            <p:txBody>
              <a:bodyPr wrap="none" anchor="ctr"/>
              <a:lstStyle/>
              <a:p>
                <a:pPr>
                  <a:defRPr/>
                </a:pPr>
                <a:endParaRPr lang="en-US"/>
              </a:p>
            </p:txBody>
          </p:sp>
          <p:sp>
            <p:nvSpPr>
              <p:cNvPr id="89" name="Freeform 73"/>
              <p:cNvSpPr>
                <a:spLocks/>
              </p:cNvSpPr>
              <p:nvPr userDrawn="1"/>
            </p:nvSpPr>
            <p:spPr bwMode="hidden">
              <a:xfrm rot="6521641">
                <a:off x="5097" y="2955"/>
                <a:ext cx="687" cy="609"/>
              </a:xfrm>
              <a:custGeom>
                <a:avLst/>
                <a:gdLst/>
                <a:ahLst/>
                <a:cxnLst>
                  <a:cxn ang="0">
                    <a:pos x="144" y="45"/>
                  </a:cxn>
                  <a:cxn ang="0">
                    <a:pos x="546" y="9"/>
                  </a:cxn>
                  <a:cxn ang="0">
                    <a:pos x="582" y="99"/>
                  </a:cxn>
                  <a:cxn ang="0">
                    <a:pos x="123" y="462"/>
                  </a:cxn>
                  <a:cxn ang="0">
                    <a:pos x="27" y="438"/>
                  </a:cxn>
                  <a:cxn ang="0">
                    <a:pos x="12" y="210"/>
                  </a:cxn>
                  <a:cxn ang="0">
                    <a:pos x="144" y="45"/>
                  </a:cxn>
                </a:cxnLst>
                <a:rect l="0" t="0" r="r" b="b"/>
                <a:pathLst>
                  <a:path w="687" h="609">
                    <a:moveTo>
                      <a:pt x="144" y="45"/>
                    </a:moveTo>
                    <a:cubicBezTo>
                      <a:pt x="306" y="0"/>
                      <a:pt x="472" y="5"/>
                      <a:pt x="546" y="9"/>
                    </a:cubicBezTo>
                    <a:cubicBezTo>
                      <a:pt x="654" y="12"/>
                      <a:pt x="687" y="75"/>
                      <a:pt x="582" y="99"/>
                    </a:cubicBezTo>
                    <a:cubicBezTo>
                      <a:pt x="81" y="144"/>
                      <a:pt x="162" y="423"/>
                      <a:pt x="123" y="462"/>
                    </a:cubicBezTo>
                    <a:cubicBezTo>
                      <a:pt x="123" y="609"/>
                      <a:pt x="39" y="495"/>
                      <a:pt x="27" y="438"/>
                    </a:cubicBezTo>
                    <a:cubicBezTo>
                      <a:pt x="18" y="393"/>
                      <a:pt x="0" y="291"/>
                      <a:pt x="12" y="210"/>
                    </a:cubicBezTo>
                    <a:cubicBezTo>
                      <a:pt x="15" y="141"/>
                      <a:pt x="36" y="66"/>
                      <a:pt x="144" y="45"/>
                    </a:cubicBezTo>
                    <a:close/>
                  </a:path>
                </a:pathLst>
              </a:custGeom>
              <a:noFill/>
              <a:ln w="12700" cmpd="sng">
                <a:solidFill>
                  <a:schemeClr val="tx2"/>
                </a:solidFill>
                <a:round/>
                <a:headEnd/>
                <a:tailEnd/>
              </a:ln>
              <a:effectLst/>
            </p:spPr>
            <p:txBody>
              <a:bodyPr wrap="none" anchor="ctr"/>
              <a:lstStyle/>
              <a:p>
                <a:pPr>
                  <a:defRPr/>
                </a:pPr>
                <a:endParaRPr lang="en-US"/>
              </a:p>
            </p:txBody>
          </p:sp>
          <p:sp>
            <p:nvSpPr>
              <p:cNvPr id="90" name="Freeform 74"/>
              <p:cNvSpPr>
                <a:spLocks/>
              </p:cNvSpPr>
              <p:nvPr userDrawn="1"/>
            </p:nvSpPr>
            <p:spPr bwMode="hidden">
              <a:xfrm>
                <a:off x="4287" y="2587"/>
                <a:ext cx="987" cy="743"/>
              </a:xfrm>
              <a:custGeom>
                <a:avLst/>
                <a:gdLst/>
                <a:ahLst/>
                <a:cxnLst>
                  <a:cxn ang="0">
                    <a:pos x="742" y="110"/>
                  </a:cxn>
                  <a:cxn ang="0">
                    <a:pos x="958" y="572"/>
                  </a:cxn>
                  <a:cxn ang="0">
                    <a:pos x="847" y="638"/>
                  </a:cxn>
                  <a:cxn ang="0">
                    <a:pos x="202" y="269"/>
                  </a:cxn>
                  <a:cxn ang="0">
                    <a:pos x="163" y="173"/>
                  </a:cxn>
                  <a:cxn ang="0">
                    <a:pos x="481" y="35"/>
                  </a:cxn>
                  <a:cxn ang="0">
                    <a:pos x="742" y="110"/>
                  </a:cxn>
                </a:cxnLst>
                <a:rect l="0" t="0" r="r" b="b"/>
                <a:pathLst>
                  <a:path w="987" h="743">
                    <a:moveTo>
                      <a:pt x="742" y="110"/>
                    </a:moveTo>
                    <a:cubicBezTo>
                      <a:pt x="853" y="270"/>
                      <a:pt x="941" y="491"/>
                      <a:pt x="958" y="572"/>
                    </a:cubicBezTo>
                    <a:cubicBezTo>
                      <a:pt x="987" y="692"/>
                      <a:pt x="912" y="743"/>
                      <a:pt x="847" y="638"/>
                    </a:cubicBezTo>
                    <a:cubicBezTo>
                      <a:pt x="523" y="89"/>
                      <a:pt x="364" y="254"/>
                      <a:pt x="202" y="269"/>
                    </a:cubicBezTo>
                    <a:cubicBezTo>
                      <a:pt x="0" y="325"/>
                      <a:pt x="89" y="207"/>
                      <a:pt x="163" y="173"/>
                    </a:cubicBezTo>
                    <a:cubicBezTo>
                      <a:pt x="222" y="145"/>
                      <a:pt x="366" y="53"/>
                      <a:pt x="481" y="35"/>
                    </a:cubicBezTo>
                    <a:cubicBezTo>
                      <a:pt x="576" y="12"/>
                      <a:pt x="680" y="0"/>
                      <a:pt x="742" y="110"/>
                    </a:cubicBezTo>
                    <a:close/>
                  </a:path>
                </a:pathLst>
              </a:custGeom>
              <a:noFill/>
              <a:ln w="12700" cmpd="sng">
                <a:solidFill>
                  <a:schemeClr val="tx2"/>
                </a:solidFill>
                <a:round/>
                <a:headEnd/>
                <a:tailEnd/>
              </a:ln>
              <a:effectLst/>
            </p:spPr>
            <p:txBody>
              <a:bodyPr wrap="none" anchor="ctr"/>
              <a:lstStyle/>
              <a:p>
                <a:pPr>
                  <a:defRPr/>
                </a:pPr>
                <a:endParaRPr lang="en-US"/>
              </a:p>
            </p:txBody>
          </p:sp>
          <p:sp>
            <p:nvSpPr>
              <p:cNvPr id="91" name="Freeform 75"/>
              <p:cNvSpPr>
                <a:spLocks/>
              </p:cNvSpPr>
              <p:nvPr userDrawn="1"/>
            </p:nvSpPr>
            <p:spPr bwMode="hidden">
              <a:xfrm>
                <a:off x="4171" y="3240"/>
                <a:ext cx="650" cy="648"/>
              </a:xfrm>
              <a:custGeom>
                <a:avLst/>
                <a:gdLst/>
                <a:ahLst/>
                <a:cxnLst>
                  <a:cxn ang="0">
                    <a:pos x="468" y="114"/>
                  </a:cxn>
                  <a:cxn ang="0">
                    <a:pos x="621" y="453"/>
                  </a:cxn>
                  <a:cxn ang="0">
                    <a:pos x="522" y="495"/>
                  </a:cxn>
                  <a:cxn ang="0">
                    <a:pos x="105" y="519"/>
                  </a:cxn>
                  <a:cxn ang="0">
                    <a:pos x="30" y="450"/>
                  </a:cxn>
                  <a:cxn ang="0">
                    <a:pos x="231" y="84"/>
                  </a:cxn>
                  <a:cxn ang="0">
                    <a:pos x="468" y="114"/>
                  </a:cxn>
                </a:cxnLst>
                <a:rect l="0" t="0" r="r" b="b"/>
                <a:pathLst>
                  <a:path w="650" h="648">
                    <a:moveTo>
                      <a:pt x="468" y="114"/>
                    </a:moveTo>
                    <a:cubicBezTo>
                      <a:pt x="579" y="274"/>
                      <a:pt x="604" y="372"/>
                      <a:pt x="621" y="453"/>
                    </a:cubicBezTo>
                    <a:cubicBezTo>
                      <a:pt x="650" y="573"/>
                      <a:pt x="587" y="600"/>
                      <a:pt x="522" y="495"/>
                    </a:cubicBezTo>
                    <a:cubicBezTo>
                      <a:pt x="330" y="99"/>
                      <a:pt x="171" y="417"/>
                      <a:pt x="105" y="519"/>
                    </a:cubicBezTo>
                    <a:cubicBezTo>
                      <a:pt x="51" y="648"/>
                      <a:pt x="0" y="525"/>
                      <a:pt x="30" y="450"/>
                    </a:cubicBezTo>
                    <a:cubicBezTo>
                      <a:pt x="39" y="381"/>
                      <a:pt x="132" y="180"/>
                      <a:pt x="231" y="84"/>
                    </a:cubicBezTo>
                    <a:cubicBezTo>
                      <a:pt x="321" y="0"/>
                      <a:pt x="406" y="4"/>
                      <a:pt x="468" y="114"/>
                    </a:cubicBezTo>
                    <a:close/>
                  </a:path>
                </a:pathLst>
              </a:custGeom>
              <a:noFill/>
              <a:ln w="12700" cmpd="sng">
                <a:solidFill>
                  <a:schemeClr val="tx2"/>
                </a:solidFill>
                <a:round/>
                <a:headEnd/>
                <a:tailEnd/>
              </a:ln>
              <a:effectLst/>
            </p:spPr>
            <p:txBody>
              <a:bodyPr wrap="none" anchor="ctr"/>
              <a:lstStyle/>
              <a:p>
                <a:pPr>
                  <a:defRPr/>
                </a:pPr>
                <a:endParaRPr lang="en-US"/>
              </a:p>
            </p:txBody>
          </p:sp>
          <p:sp>
            <p:nvSpPr>
              <p:cNvPr id="92" name="Freeform 76"/>
              <p:cNvSpPr>
                <a:spLocks/>
              </p:cNvSpPr>
              <p:nvPr userDrawn="1"/>
            </p:nvSpPr>
            <p:spPr bwMode="hidden">
              <a:xfrm rot="5844778">
                <a:off x="5044" y="3610"/>
                <a:ext cx="640" cy="797"/>
              </a:xfrm>
              <a:custGeom>
                <a:avLst/>
                <a:gdLst/>
                <a:ahLst/>
                <a:cxnLst>
                  <a:cxn ang="0">
                    <a:pos x="600" y="216"/>
                  </a:cxn>
                  <a:cxn ang="0">
                    <a:pos x="598" y="658"/>
                  </a:cxn>
                  <a:cxn ang="0">
                    <a:pos x="507" y="691"/>
                  </a:cxn>
                  <a:cxn ang="0">
                    <a:pos x="147" y="354"/>
                  </a:cxn>
                  <a:cxn ang="0">
                    <a:pos x="84" y="249"/>
                  </a:cxn>
                  <a:cxn ang="0">
                    <a:pos x="423" y="96"/>
                  </a:cxn>
                  <a:cxn ang="0">
                    <a:pos x="600" y="216"/>
                  </a:cxn>
                </a:cxnLst>
                <a:rect l="0" t="0" r="r" b="b"/>
                <a:pathLst>
                  <a:path w="640" h="797">
                    <a:moveTo>
                      <a:pt x="600" y="216"/>
                    </a:moveTo>
                    <a:cubicBezTo>
                      <a:pt x="640" y="379"/>
                      <a:pt x="604" y="584"/>
                      <a:pt x="598" y="658"/>
                    </a:cubicBezTo>
                    <a:cubicBezTo>
                      <a:pt x="592" y="766"/>
                      <a:pt x="528" y="797"/>
                      <a:pt x="507" y="691"/>
                    </a:cubicBezTo>
                    <a:cubicBezTo>
                      <a:pt x="495" y="276"/>
                      <a:pt x="255" y="360"/>
                      <a:pt x="147" y="354"/>
                    </a:cubicBezTo>
                    <a:cubicBezTo>
                      <a:pt x="0" y="350"/>
                      <a:pt x="18" y="294"/>
                      <a:pt x="84" y="249"/>
                    </a:cubicBezTo>
                    <a:cubicBezTo>
                      <a:pt x="147" y="204"/>
                      <a:pt x="339" y="108"/>
                      <a:pt x="423" y="96"/>
                    </a:cubicBezTo>
                    <a:cubicBezTo>
                      <a:pt x="477" y="81"/>
                      <a:pt x="585" y="0"/>
                      <a:pt x="600" y="216"/>
                    </a:cubicBezTo>
                    <a:close/>
                  </a:path>
                </a:pathLst>
              </a:custGeom>
              <a:noFill/>
              <a:ln w="12700" cmpd="sng">
                <a:solidFill>
                  <a:schemeClr val="tx2"/>
                </a:solidFill>
                <a:round/>
                <a:headEnd/>
                <a:tailEnd/>
              </a:ln>
              <a:effectLst/>
            </p:spPr>
            <p:txBody>
              <a:bodyPr wrap="none" anchor="ctr"/>
              <a:lstStyle/>
              <a:p>
                <a:pPr>
                  <a:defRPr/>
                </a:pPr>
                <a:endParaRPr lang="en-US"/>
              </a:p>
            </p:txBody>
          </p:sp>
          <p:sp>
            <p:nvSpPr>
              <p:cNvPr id="93" name="Freeform 77"/>
              <p:cNvSpPr>
                <a:spLocks/>
              </p:cNvSpPr>
              <p:nvPr userDrawn="1"/>
            </p:nvSpPr>
            <p:spPr bwMode="hidden">
              <a:xfrm>
                <a:off x="4852" y="2040"/>
                <a:ext cx="687" cy="609"/>
              </a:xfrm>
              <a:custGeom>
                <a:avLst/>
                <a:gdLst/>
                <a:ahLst/>
                <a:cxnLst>
                  <a:cxn ang="0">
                    <a:pos x="144" y="45"/>
                  </a:cxn>
                  <a:cxn ang="0">
                    <a:pos x="546" y="9"/>
                  </a:cxn>
                  <a:cxn ang="0">
                    <a:pos x="582" y="99"/>
                  </a:cxn>
                  <a:cxn ang="0">
                    <a:pos x="123" y="462"/>
                  </a:cxn>
                  <a:cxn ang="0">
                    <a:pos x="27" y="438"/>
                  </a:cxn>
                  <a:cxn ang="0">
                    <a:pos x="12" y="210"/>
                  </a:cxn>
                  <a:cxn ang="0">
                    <a:pos x="144" y="45"/>
                  </a:cxn>
                </a:cxnLst>
                <a:rect l="0" t="0" r="r" b="b"/>
                <a:pathLst>
                  <a:path w="687" h="609">
                    <a:moveTo>
                      <a:pt x="144" y="45"/>
                    </a:moveTo>
                    <a:cubicBezTo>
                      <a:pt x="306" y="0"/>
                      <a:pt x="472" y="5"/>
                      <a:pt x="546" y="9"/>
                    </a:cubicBezTo>
                    <a:cubicBezTo>
                      <a:pt x="654" y="12"/>
                      <a:pt x="687" y="75"/>
                      <a:pt x="582" y="99"/>
                    </a:cubicBezTo>
                    <a:cubicBezTo>
                      <a:pt x="81" y="144"/>
                      <a:pt x="162" y="423"/>
                      <a:pt x="123" y="462"/>
                    </a:cubicBezTo>
                    <a:cubicBezTo>
                      <a:pt x="123" y="609"/>
                      <a:pt x="39" y="495"/>
                      <a:pt x="27" y="438"/>
                    </a:cubicBezTo>
                    <a:cubicBezTo>
                      <a:pt x="18" y="393"/>
                      <a:pt x="0" y="291"/>
                      <a:pt x="12" y="210"/>
                    </a:cubicBezTo>
                    <a:cubicBezTo>
                      <a:pt x="15" y="141"/>
                      <a:pt x="36" y="66"/>
                      <a:pt x="144" y="45"/>
                    </a:cubicBezTo>
                    <a:close/>
                  </a:path>
                </a:pathLst>
              </a:custGeom>
              <a:noFill/>
              <a:ln w="12700" cmpd="sng">
                <a:solidFill>
                  <a:schemeClr val="bg2"/>
                </a:solidFill>
                <a:round/>
                <a:headEnd/>
                <a:tailEnd/>
              </a:ln>
              <a:effectLst/>
            </p:spPr>
            <p:txBody>
              <a:bodyPr wrap="none" anchor="ctr"/>
              <a:lstStyle/>
              <a:p>
                <a:pPr>
                  <a:defRPr/>
                </a:pPr>
                <a:endParaRPr lang="en-US"/>
              </a:p>
            </p:txBody>
          </p:sp>
          <p:sp>
            <p:nvSpPr>
              <p:cNvPr id="94" name="Freeform 78"/>
              <p:cNvSpPr>
                <a:spLocks/>
              </p:cNvSpPr>
              <p:nvPr userDrawn="1"/>
            </p:nvSpPr>
            <p:spPr bwMode="hidden">
              <a:xfrm rot="3318475">
                <a:off x="4101" y="2015"/>
                <a:ext cx="640" cy="797"/>
              </a:xfrm>
              <a:custGeom>
                <a:avLst/>
                <a:gdLst/>
                <a:ahLst/>
                <a:cxnLst>
                  <a:cxn ang="0">
                    <a:pos x="600" y="216"/>
                  </a:cxn>
                  <a:cxn ang="0">
                    <a:pos x="598" y="658"/>
                  </a:cxn>
                  <a:cxn ang="0">
                    <a:pos x="507" y="691"/>
                  </a:cxn>
                  <a:cxn ang="0">
                    <a:pos x="147" y="354"/>
                  </a:cxn>
                  <a:cxn ang="0">
                    <a:pos x="84" y="249"/>
                  </a:cxn>
                  <a:cxn ang="0">
                    <a:pos x="423" y="96"/>
                  </a:cxn>
                  <a:cxn ang="0">
                    <a:pos x="600" y="216"/>
                  </a:cxn>
                </a:cxnLst>
                <a:rect l="0" t="0" r="r" b="b"/>
                <a:pathLst>
                  <a:path w="640" h="797">
                    <a:moveTo>
                      <a:pt x="600" y="216"/>
                    </a:moveTo>
                    <a:cubicBezTo>
                      <a:pt x="640" y="379"/>
                      <a:pt x="604" y="584"/>
                      <a:pt x="598" y="658"/>
                    </a:cubicBezTo>
                    <a:cubicBezTo>
                      <a:pt x="592" y="766"/>
                      <a:pt x="528" y="797"/>
                      <a:pt x="507" y="691"/>
                    </a:cubicBezTo>
                    <a:cubicBezTo>
                      <a:pt x="495" y="276"/>
                      <a:pt x="255" y="360"/>
                      <a:pt x="147" y="354"/>
                    </a:cubicBezTo>
                    <a:cubicBezTo>
                      <a:pt x="0" y="350"/>
                      <a:pt x="18" y="294"/>
                      <a:pt x="84" y="249"/>
                    </a:cubicBezTo>
                    <a:cubicBezTo>
                      <a:pt x="147" y="204"/>
                      <a:pt x="339" y="108"/>
                      <a:pt x="423" y="96"/>
                    </a:cubicBezTo>
                    <a:cubicBezTo>
                      <a:pt x="477" y="81"/>
                      <a:pt x="585" y="0"/>
                      <a:pt x="600" y="216"/>
                    </a:cubicBezTo>
                    <a:close/>
                  </a:path>
                </a:pathLst>
              </a:custGeom>
              <a:noFill/>
              <a:ln w="12700" cmpd="sng">
                <a:solidFill>
                  <a:schemeClr val="bg2"/>
                </a:solidFill>
                <a:round/>
                <a:headEnd/>
                <a:tailEnd/>
              </a:ln>
              <a:effectLst/>
            </p:spPr>
            <p:txBody>
              <a:bodyPr wrap="none" anchor="ctr"/>
              <a:lstStyle/>
              <a:p>
                <a:pPr>
                  <a:defRPr/>
                </a:pPr>
                <a:endParaRPr lang="en-US"/>
              </a:p>
            </p:txBody>
          </p:sp>
          <p:sp>
            <p:nvSpPr>
              <p:cNvPr id="95" name="Freeform 79"/>
              <p:cNvSpPr>
                <a:spLocks/>
              </p:cNvSpPr>
              <p:nvPr userDrawn="1"/>
            </p:nvSpPr>
            <p:spPr bwMode="hidden">
              <a:xfrm rot="20976686" flipH="1">
                <a:off x="4923" y="3684"/>
                <a:ext cx="535" cy="645"/>
              </a:xfrm>
              <a:custGeom>
                <a:avLst/>
                <a:gdLst/>
                <a:ahLst/>
                <a:cxnLst>
                  <a:cxn ang="0">
                    <a:pos x="462" y="423"/>
                  </a:cxn>
                  <a:cxn ang="0">
                    <a:pos x="144" y="612"/>
                  </a:cxn>
                  <a:cxn ang="0">
                    <a:pos x="87" y="558"/>
                  </a:cxn>
                  <a:cxn ang="0">
                    <a:pos x="162" y="117"/>
                  </a:cxn>
                  <a:cxn ang="0">
                    <a:pos x="210" y="39"/>
                  </a:cxn>
                  <a:cxn ang="0">
                    <a:pos x="441" y="243"/>
                  </a:cxn>
                  <a:cxn ang="0">
                    <a:pos x="462" y="423"/>
                  </a:cxn>
                </a:cxnLst>
                <a:rect l="0" t="0" r="r" b="b"/>
                <a:pathLst>
                  <a:path w="535" h="645">
                    <a:moveTo>
                      <a:pt x="462" y="423"/>
                    </a:moveTo>
                    <a:cubicBezTo>
                      <a:pt x="345" y="546"/>
                      <a:pt x="198" y="582"/>
                      <a:pt x="144" y="612"/>
                    </a:cubicBezTo>
                    <a:cubicBezTo>
                      <a:pt x="60" y="645"/>
                      <a:pt x="0" y="630"/>
                      <a:pt x="87" y="558"/>
                    </a:cubicBezTo>
                    <a:cubicBezTo>
                      <a:pt x="261" y="438"/>
                      <a:pt x="378" y="387"/>
                      <a:pt x="162" y="117"/>
                    </a:cubicBezTo>
                    <a:cubicBezTo>
                      <a:pt x="74" y="0"/>
                      <a:pt x="166" y="1"/>
                      <a:pt x="210" y="39"/>
                    </a:cubicBezTo>
                    <a:cubicBezTo>
                      <a:pt x="245" y="70"/>
                      <a:pt x="401" y="171"/>
                      <a:pt x="441" y="243"/>
                    </a:cubicBezTo>
                    <a:cubicBezTo>
                      <a:pt x="480" y="300"/>
                      <a:pt x="535" y="341"/>
                      <a:pt x="462" y="423"/>
                    </a:cubicBezTo>
                    <a:close/>
                  </a:path>
                </a:pathLst>
              </a:custGeom>
              <a:noFill/>
              <a:ln w="12700" cmpd="sng">
                <a:solidFill>
                  <a:schemeClr val="bg2"/>
                </a:solidFill>
                <a:round/>
                <a:headEnd/>
                <a:tailEnd/>
              </a:ln>
              <a:effectLst/>
            </p:spPr>
            <p:txBody>
              <a:bodyPr wrap="none" anchor="ctr"/>
              <a:lstStyle/>
              <a:p>
                <a:pPr>
                  <a:defRPr/>
                </a:pPr>
                <a:endParaRPr lang="en-US"/>
              </a:p>
            </p:txBody>
          </p:sp>
          <p:sp>
            <p:nvSpPr>
              <p:cNvPr id="96" name="Freeform 80"/>
              <p:cNvSpPr>
                <a:spLocks/>
              </p:cNvSpPr>
              <p:nvPr userDrawn="1"/>
            </p:nvSpPr>
            <p:spPr bwMode="hidden">
              <a:xfrm>
                <a:off x="4004" y="3193"/>
                <a:ext cx="866" cy="795"/>
              </a:xfrm>
              <a:custGeom>
                <a:avLst/>
                <a:gdLst/>
                <a:ahLst/>
                <a:cxnLst>
                  <a:cxn ang="0">
                    <a:pos x="17" y="180"/>
                  </a:cxn>
                  <a:cxn ang="0">
                    <a:pos x="284" y="720"/>
                  </a:cxn>
                  <a:cxn ang="0">
                    <a:pos x="380" y="687"/>
                  </a:cxn>
                  <a:cxn ang="0">
                    <a:pos x="647" y="249"/>
                  </a:cxn>
                  <a:cxn ang="0">
                    <a:pos x="716" y="138"/>
                  </a:cxn>
                  <a:cxn ang="0">
                    <a:pos x="182" y="0"/>
                  </a:cxn>
                  <a:cxn ang="0">
                    <a:pos x="17" y="180"/>
                  </a:cxn>
                </a:cxnLst>
                <a:rect l="0" t="0" r="r" b="b"/>
                <a:pathLst>
                  <a:path w="866" h="795">
                    <a:moveTo>
                      <a:pt x="17" y="180"/>
                    </a:moveTo>
                    <a:cubicBezTo>
                      <a:pt x="49" y="413"/>
                      <a:pt x="206" y="636"/>
                      <a:pt x="284" y="720"/>
                    </a:cubicBezTo>
                    <a:cubicBezTo>
                      <a:pt x="359" y="795"/>
                      <a:pt x="422" y="771"/>
                      <a:pt x="380" y="687"/>
                    </a:cubicBezTo>
                    <a:cubicBezTo>
                      <a:pt x="284" y="378"/>
                      <a:pt x="197" y="183"/>
                      <a:pt x="647" y="249"/>
                    </a:cubicBezTo>
                    <a:cubicBezTo>
                      <a:pt x="866" y="276"/>
                      <a:pt x="791" y="175"/>
                      <a:pt x="716" y="138"/>
                    </a:cubicBezTo>
                    <a:cubicBezTo>
                      <a:pt x="575" y="63"/>
                      <a:pt x="317" y="6"/>
                      <a:pt x="182" y="0"/>
                    </a:cubicBezTo>
                    <a:cubicBezTo>
                      <a:pt x="95" y="0"/>
                      <a:pt x="0" y="32"/>
                      <a:pt x="17" y="180"/>
                    </a:cubicBezTo>
                    <a:close/>
                  </a:path>
                </a:pathLst>
              </a:custGeom>
              <a:noFill/>
              <a:ln w="12700" cmpd="sng">
                <a:solidFill>
                  <a:schemeClr val="bg2"/>
                </a:solidFill>
                <a:round/>
                <a:headEnd/>
                <a:tailEnd/>
              </a:ln>
              <a:effectLst/>
            </p:spPr>
            <p:txBody>
              <a:bodyPr wrap="none" anchor="ctr"/>
              <a:lstStyle/>
              <a:p>
                <a:pPr>
                  <a:defRPr/>
                </a:pPr>
                <a:endParaRPr lang="en-US"/>
              </a:p>
            </p:txBody>
          </p:sp>
          <p:sp>
            <p:nvSpPr>
              <p:cNvPr id="97" name="Freeform 81"/>
              <p:cNvSpPr>
                <a:spLocks/>
              </p:cNvSpPr>
              <p:nvPr userDrawn="1"/>
            </p:nvSpPr>
            <p:spPr bwMode="hidden">
              <a:xfrm rot="6820033">
                <a:off x="4161" y="3637"/>
                <a:ext cx="802" cy="706"/>
              </a:xfrm>
              <a:custGeom>
                <a:avLst/>
                <a:gdLst/>
                <a:ahLst/>
                <a:cxnLst>
                  <a:cxn ang="0">
                    <a:pos x="742" y="110"/>
                  </a:cxn>
                  <a:cxn ang="0">
                    <a:pos x="958" y="572"/>
                  </a:cxn>
                  <a:cxn ang="0">
                    <a:pos x="847" y="638"/>
                  </a:cxn>
                  <a:cxn ang="0">
                    <a:pos x="202" y="269"/>
                  </a:cxn>
                  <a:cxn ang="0">
                    <a:pos x="163" y="173"/>
                  </a:cxn>
                  <a:cxn ang="0">
                    <a:pos x="481" y="35"/>
                  </a:cxn>
                  <a:cxn ang="0">
                    <a:pos x="742" y="110"/>
                  </a:cxn>
                </a:cxnLst>
                <a:rect l="0" t="0" r="r" b="b"/>
                <a:pathLst>
                  <a:path w="987" h="743">
                    <a:moveTo>
                      <a:pt x="742" y="110"/>
                    </a:moveTo>
                    <a:cubicBezTo>
                      <a:pt x="853" y="270"/>
                      <a:pt x="941" y="491"/>
                      <a:pt x="958" y="572"/>
                    </a:cubicBezTo>
                    <a:cubicBezTo>
                      <a:pt x="987" y="692"/>
                      <a:pt x="912" y="743"/>
                      <a:pt x="847" y="638"/>
                    </a:cubicBezTo>
                    <a:cubicBezTo>
                      <a:pt x="523" y="89"/>
                      <a:pt x="364" y="254"/>
                      <a:pt x="202" y="269"/>
                    </a:cubicBezTo>
                    <a:cubicBezTo>
                      <a:pt x="0" y="325"/>
                      <a:pt x="89" y="207"/>
                      <a:pt x="163" y="173"/>
                    </a:cubicBezTo>
                    <a:cubicBezTo>
                      <a:pt x="222" y="145"/>
                      <a:pt x="366" y="53"/>
                      <a:pt x="481" y="35"/>
                    </a:cubicBezTo>
                    <a:cubicBezTo>
                      <a:pt x="576" y="12"/>
                      <a:pt x="680" y="0"/>
                      <a:pt x="742" y="110"/>
                    </a:cubicBezTo>
                    <a:close/>
                  </a:path>
                </a:pathLst>
              </a:custGeom>
              <a:noFill/>
              <a:ln w="12700" cmpd="sng">
                <a:solidFill>
                  <a:schemeClr val="accent2"/>
                </a:solidFill>
                <a:round/>
                <a:headEnd/>
                <a:tailEnd/>
              </a:ln>
              <a:effectLst/>
            </p:spPr>
            <p:txBody>
              <a:bodyPr wrap="none" anchor="ctr"/>
              <a:lstStyle/>
              <a:p>
                <a:pPr>
                  <a:defRPr/>
                </a:pPr>
                <a:endParaRPr lang="en-US"/>
              </a:p>
            </p:txBody>
          </p:sp>
          <p:sp>
            <p:nvSpPr>
              <p:cNvPr id="98" name="Freeform 82"/>
              <p:cNvSpPr>
                <a:spLocks/>
              </p:cNvSpPr>
              <p:nvPr userDrawn="1"/>
            </p:nvSpPr>
            <p:spPr bwMode="hidden">
              <a:xfrm rot="6284068">
                <a:off x="4587" y="2575"/>
                <a:ext cx="640" cy="797"/>
              </a:xfrm>
              <a:custGeom>
                <a:avLst/>
                <a:gdLst/>
                <a:ahLst/>
                <a:cxnLst>
                  <a:cxn ang="0">
                    <a:pos x="600" y="216"/>
                  </a:cxn>
                  <a:cxn ang="0">
                    <a:pos x="598" y="658"/>
                  </a:cxn>
                  <a:cxn ang="0">
                    <a:pos x="507" y="691"/>
                  </a:cxn>
                  <a:cxn ang="0">
                    <a:pos x="147" y="354"/>
                  </a:cxn>
                  <a:cxn ang="0">
                    <a:pos x="84" y="249"/>
                  </a:cxn>
                  <a:cxn ang="0">
                    <a:pos x="423" y="96"/>
                  </a:cxn>
                  <a:cxn ang="0">
                    <a:pos x="600" y="216"/>
                  </a:cxn>
                </a:cxnLst>
                <a:rect l="0" t="0" r="r" b="b"/>
                <a:pathLst>
                  <a:path w="640" h="797">
                    <a:moveTo>
                      <a:pt x="600" y="216"/>
                    </a:moveTo>
                    <a:cubicBezTo>
                      <a:pt x="640" y="379"/>
                      <a:pt x="604" y="584"/>
                      <a:pt x="598" y="658"/>
                    </a:cubicBezTo>
                    <a:cubicBezTo>
                      <a:pt x="592" y="766"/>
                      <a:pt x="528" y="797"/>
                      <a:pt x="507" y="691"/>
                    </a:cubicBezTo>
                    <a:cubicBezTo>
                      <a:pt x="495" y="276"/>
                      <a:pt x="255" y="360"/>
                      <a:pt x="147" y="354"/>
                    </a:cubicBezTo>
                    <a:cubicBezTo>
                      <a:pt x="0" y="350"/>
                      <a:pt x="18" y="294"/>
                      <a:pt x="84" y="249"/>
                    </a:cubicBezTo>
                    <a:cubicBezTo>
                      <a:pt x="147" y="204"/>
                      <a:pt x="339" y="108"/>
                      <a:pt x="423" y="96"/>
                    </a:cubicBezTo>
                    <a:cubicBezTo>
                      <a:pt x="477" y="81"/>
                      <a:pt x="585" y="0"/>
                      <a:pt x="600" y="216"/>
                    </a:cubicBezTo>
                    <a:close/>
                  </a:path>
                </a:pathLst>
              </a:custGeom>
              <a:noFill/>
              <a:ln w="12700" cmpd="sng">
                <a:solidFill>
                  <a:schemeClr val="accent2"/>
                </a:solidFill>
                <a:round/>
                <a:headEnd/>
                <a:tailEnd/>
              </a:ln>
              <a:effectLst/>
            </p:spPr>
            <p:txBody>
              <a:bodyPr wrap="none" anchor="ctr"/>
              <a:lstStyle/>
              <a:p>
                <a:pPr>
                  <a:defRPr/>
                </a:pPr>
                <a:endParaRPr lang="en-US"/>
              </a:p>
            </p:txBody>
          </p:sp>
          <p:sp>
            <p:nvSpPr>
              <p:cNvPr id="99" name="Freeform 83"/>
              <p:cNvSpPr>
                <a:spLocks/>
              </p:cNvSpPr>
              <p:nvPr userDrawn="1"/>
            </p:nvSpPr>
            <p:spPr bwMode="hidden">
              <a:xfrm rot="15949041" flipV="1">
                <a:off x="5116" y="2109"/>
                <a:ext cx="640" cy="797"/>
              </a:xfrm>
              <a:custGeom>
                <a:avLst/>
                <a:gdLst/>
                <a:ahLst/>
                <a:cxnLst>
                  <a:cxn ang="0">
                    <a:pos x="600" y="216"/>
                  </a:cxn>
                  <a:cxn ang="0">
                    <a:pos x="598" y="658"/>
                  </a:cxn>
                  <a:cxn ang="0">
                    <a:pos x="507" y="691"/>
                  </a:cxn>
                  <a:cxn ang="0">
                    <a:pos x="147" y="354"/>
                  </a:cxn>
                  <a:cxn ang="0">
                    <a:pos x="84" y="249"/>
                  </a:cxn>
                  <a:cxn ang="0">
                    <a:pos x="423" y="96"/>
                  </a:cxn>
                  <a:cxn ang="0">
                    <a:pos x="600" y="216"/>
                  </a:cxn>
                </a:cxnLst>
                <a:rect l="0" t="0" r="r" b="b"/>
                <a:pathLst>
                  <a:path w="640" h="797">
                    <a:moveTo>
                      <a:pt x="600" y="216"/>
                    </a:moveTo>
                    <a:cubicBezTo>
                      <a:pt x="640" y="379"/>
                      <a:pt x="604" y="584"/>
                      <a:pt x="598" y="658"/>
                    </a:cubicBezTo>
                    <a:cubicBezTo>
                      <a:pt x="592" y="766"/>
                      <a:pt x="528" y="797"/>
                      <a:pt x="507" y="691"/>
                    </a:cubicBezTo>
                    <a:cubicBezTo>
                      <a:pt x="495" y="276"/>
                      <a:pt x="255" y="360"/>
                      <a:pt x="147" y="354"/>
                    </a:cubicBezTo>
                    <a:cubicBezTo>
                      <a:pt x="0" y="350"/>
                      <a:pt x="18" y="294"/>
                      <a:pt x="84" y="249"/>
                    </a:cubicBezTo>
                    <a:cubicBezTo>
                      <a:pt x="147" y="204"/>
                      <a:pt x="339" y="108"/>
                      <a:pt x="423" y="96"/>
                    </a:cubicBezTo>
                    <a:cubicBezTo>
                      <a:pt x="477" y="81"/>
                      <a:pt x="585" y="0"/>
                      <a:pt x="600" y="216"/>
                    </a:cubicBezTo>
                    <a:close/>
                  </a:path>
                </a:pathLst>
              </a:custGeom>
              <a:noFill/>
              <a:ln w="12700" cmpd="sng">
                <a:solidFill>
                  <a:schemeClr val="accent2"/>
                </a:solidFill>
                <a:round/>
                <a:headEnd/>
                <a:tailEnd/>
              </a:ln>
              <a:effectLst/>
            </p:spPr>
            <p:txBody>
              <a:bodyPr wrap="none" anchor="ctr"/>
              <a:lstStyle/>
              <a:p>
                <a:pPr>
                  <a:defRPr/>
                </a:pPr>
                <a:endParaRPr lang="en-US"/>
              </a:p>
            </p:txBody>
          </p:sp>
          <p:sp>
            <p:nvSpPr>
              <p:cNvPr id="100" name="Freeform 84"/>
              <p:cNvSpPr>
                <a:spLocks/>
              </p:cNvSpPr>
              <p:nvPr userDrawn="1"/>
            </p:nvSpPr>
            <p:spPr bwMode="hidden">
              <a:xfrm rot="563450" flipH="1">
                <a:off x="3979" y="2419"/>
                <a:ext cx="535" cy="645"/>
              </a:xfrm>
              <a:custGeom>
                <a:avLst/>
                <a:gdLst/>
                <a:ahLst/>
                <a:cxnLst>
                  <a:cxn ang="0">
                    <a:pos x="462" y="423"/>
                  </a:cxn>
                  <a:cxn ang="0">
                    <a:pos x="144" y="612"/>
                  </a:cxn>
                  <a:cxn ang="0">
                    <a:pos x="87" y="558"/>
                  </a:cxn>
                  <a:cxn ang="0">
                    <a:pos x="162" y="117"/>
                  </a:cxn>
                  <a:cxn ang="0">
                    <a:pos x="210" y="39"/>
                  </a:cxn>
                  <a:cxn ang="0">
                    <a:pos x="441" y="243"/>
                  </a:cxn>
                  <a:cxn ang="0">
                    <a:pos x="462" y="423"/>
                  </a:cxn>
                </a:cxnLst>
                <a:rect l="0" t="0" r="r" b="b"/>
                <a:pathLst>
                  <a:path w="535" h="645">
                    <a:moveTo>
                      <a:pt x="462" y="423"/>
                    </a:moveTo>
                    <a:cubicBezTo>
                      <a:pt x="345" y="546"/>
                      <a:pt x="198" y="582"/>
                      <a:pt x="144" y="612"/>
                    </a:cubicBezTo>
                    <a:cubicBezTo>
                      <a:pt x="60" y="645"/>
                      <a:pt x="0" y="630"/>
                      <a:pt x="87" y="558"/>
                    </a:cubicBezTo>
                    <a:cubicBezTo>
                      <a:pt x="261" y="438"/>
                      <a:pt x="378" y="387"/>
                      <a:pt x="162" y="117"/>
                    </a:cubicBezTo>
                    <a:cubicBezTo>
                      <a:pt x="74" y="0"/>
                      <a:pt x="166" y="1"/>
                      <a:pt x="210" y="39"/>
                    </a:cubicBezTo>
                    <a:cubicBezTo>
                      <a:pt x="245" y="70"/>
                      <a:pt x="401" y="171"/>
                      <a:pt x="441" y="243"/>
                    </a:cubicBezTo>
                    <a:cubicBezTo>
                      <a:pt x="480" y="300"/>
                      <a:pt x="535" y="341"/>
                      <a:pt x="462" y="423"/>
                    </a:cubicBezTo>
                    <a:close/>
                  </a:path>
                </a:pathLst>
              </a:custGeom>
              <a:noFill/>
              <a:ln w="12700" cmpd="sng">
                <a:solidFill>
                  <a:schemeClr val="accent2"/>
                </a:solidFill>
                <a:round/>
                <a:headEnd/>
                <a:tailEnd/>
              </a:ln>
              <a:effectLst/>
            </p:spPr>
            <p:txBody>
              <a:bodyPr wrap="none" anchor="ctr"/>
              <a:lstStyle/>
              <a:p>
                <a:pPr>
                  <a:defRPr/>
                </a:pPr>
                <a:endParaRPr lang="en-US"/>
              </a:p>
            </p:txBody>
          </p:sp>
        </p:grpSp>
        <p:grpSp>
          <p:nvGrpSpPr>
            <p:cNvPr id="6" name="Group 105"/>
            <p:cNvGrpSpPr>
              <a:grpSpLocks/>
            </p:cNvGrpSpPr>
            <p:nvPr userDrawn="1"/>
          </p:nvGrpSpPr>
          <p:grpSpPr bwMode="auto">
            <a:xfrm>
              <a:off x="76" y="1898"/>
              <a:ext cx="5577" cy="1262"/>
              <a:chOff x="76" y="1898"/>
              <a:chExt cx="5577" cy="1262"/>
            </a:xfrm>
          </p:grpSpPr>
          <p:sp>
            <p:nvSpPr>
              <p:cNvPr id="7" name="Freeform 91"/>
              <p:cNvSpPr>
                <a:spLocks/>
              </p:cNvSpPr>
              <p:nvPr/>
            </p:nvSpPr>
            <p:spPr bwMode="ltGray">
              <a:xfrm rot="-3632084">
                <a:off x="225" y="2083"/>
                <a:ext cx="1123" cy="1031"/>
              </a:xfrm>
              <a:custGeom>
                <a:avLst/>
                <a:gdLst/>
                <a:ahLst/>
                <a:cxnLst>
                  <a:cxn ang="0">
                    <a:pos x="17" y="180"/>
                  </a:cxn>
                  <a:cxn ang="0">
                    <a:pos x="284" y="720"/>
                  </a:cxn>
                  <a:cxn ang="0">
                    <a:pos x="380" y="687"/>
                  </a:cxn>
                  <a:cxn ang="0">
                    <a:pos x="647" y="249"/>
                  </a:cxn>
                  <a:cxn ang="0">
                    <a:pos x="716" y="138"/>
                  </a:cxn>
                  <a:cxn ang="0">
                    <a:pos x="182" y="0"/>
                  </a:cxn>
                  <a:cxn ang="0">
                    <a:pos x="17" y="180"/>
                  </a:cxn>
                </a:cxnLst>
                <a:rect l="0" t="0" r="r" b="b"/>
                <a:pathLst>
                  <a:path w="866" h="795">
                    <a:moveTo>
                      <a:pt x="17" y="180"/>
                    </a:moveTo>
                    <a:cubicBezTo>
                      <a:pt x="49" y="413"/>
                      <a:pt x="206" y="636"/>
                      <a:pt x="284" y="720"/>
                    </a:cubicBezTo>
                    <a:cubicBezTo>
                      <a:pt x="359" y="795"/>
                      <a:pt x="422" y="771"/>
                      <a:pt x="380" y="687"/>
                    </a:cubicBezTo>
                    <a:cubicBezTo>
                      <a:pt x="284" y="378"/>
                      <a:pt x="197" y="183"/>
                      <a:pt x="647" y="249"/>
                    </a:cubicBezTo>
                    <a:cubicBezTo>
                      <a:pt x="866" y="276"/>
                      <a:pt x="791" y="175"/>
                      <a:pt x="716" y="138"/>
                    </a:cubicBezTo>
                    <a:cubicBezTo>
                      <a:pt x="575" y="63"/>
                      <a:pt x="317" y="6"/>
                      <a:pt x="182" y="0"/>
                    </a:cubicBezTo>
                    <a:cubicBezTo>
                      <a:pt x="95" y="0"/>
                      <a:pt x="0" y="32"/>
                      <a:pt x="17" y="180"/>
                    </a:cubicBezTo>
                    <a:close/>
                  </a:path>
                </a:pathLst>
              </a:custGeom>
              <a:solidFill>
                <a:srgbClr val="808080">
                  <a:alpha val="50000"/>
                </a:srgbClr>
              </a:solidFill>
              <a:ln w="9525" cap="flat" cmpd="sng">
                <a:noFill/>
                <a:prstDash val="solid"/>
                <a:round/>
                <a:headEnd type="none" w="med" len="med"/>
                <a:tailEnd type="none" w="med" len="med"/>
              </a:ln>
              <a:effectLst/>
            </p:spPr>
            <p:txBody>
              <a:bodyPr wrap="none" anchor="ctr"/>
              <a:lstStyle/>
              <a:p>
                <a:pPr>
                  <a:defRPr/>
                </a:pPr>
                <a:endParaRPr lang="en-US"/>
              </a:p>
            </p:txBody>
          </p:sp>
          <p:grpSp>
            <p:nvGrpSpPr>
              <p:cNvPr id="8" name="Group 85"/>
              <p:cNvGrpSpPr>
                <a:grpSpLocks/>
              </p:cNvGrpSpPr>
              <p:nvPr/>
            </p:nvGrpSpPr>
            <p:grpSpPr bwMode="auto">
              <a:xfrm>
                <a:off x="144" y="2221"/>
                <a:ext cx="5509" cy="141"/>
                <a:chOff x="150" y="543"/>
                <a:chExt cx="5309" cy="200"/>
              </a:xfrm>
            </p:grpSpPr>
            <p:sp>
              <p:nvSpPr>
                <p:cNvPr id="18" name="AutoShape 86"/>
                <p:cNvSpPr>
                  <a:spLocks noChangeArrowheads="1"/>
                </p:cNvSpPr>
                <p:nvPr/>
              </p:nvSpPr>
              <p:spPr bwMode="ltGray">
                <a:xfrm>
                  <a:off x="150" y="543"/>
                  <a:ext cx="5309" cy="200"/>
                </a:xfrm>
                <a:prstGeom prst="roundRect">
                  <a:avLst>
                    <a:gd name="adj" fmla="val 50000"/>
                  </a:avLst>
                </a:prstGeom>
                <a:solidFill>
                  <a:srgbClr val="808080">
                    <a:alpha val="50000"/>
                  </a:srgbClr>
                </a:solidFill>
                <a:ln w="9525">
                  <a:noFill/>
                  <a:round/>
                  <a:headEnd/>
                  <a:tailEnd/>
                </a:ln>
                <a:effectLst/>
              </p:spPr>
              <p:txBody>
                <a:bodyPr wrap="none" anchor="ctr"/>
                <a:lstStyle/>
                <a:p>
                  <a:pPr>
                    <a:defRPr/>
                  </a:pPr>
                  <a:endParaRPr lang="en-US"/>
                </a:p>
              </p:txBody>
            </p:sp>
            <p:sp>
              <p:nvSpPr>
                <p:cNvPr id="19" name="Rectangle 87"/>
                <p:cNvSpPr>
                  <a:spLocks noChangeArrowheads="1"/>
                </p:cNvSpPr>
                <p:nvPr/>
              </p:nvSpPr>
              <p:spPr bwMode="ltGray">
                <a:xfrm>
                  <a:off x="175" y="600"/>
                  <a:ext cx="5251" cy="50"/>
                </a:xfrm>
                <a:prstGeom prst="rect">
                  <a:avLst/>
                </a:prstGeom>
                <a:solidFill>
                  <a:srgbClr val="808080">
                    <a:alpha val="50000"/>
                  </a:srgbClr>
                </a:solidFill>
                <a:ln w="9525">
                  <a:noFill/>
                  <a:miter lim="800000"/>
                  <a:headEnd/>
                  <a:tailEnd/>
                </a:ln>
                <a:effectLst/>
              </p:spPr>
              <p:txBody>
                <a:bodyPr wrap="none" anchor="ctr"/>
                <a:lstStyle/>
                <a:p>
                  <a:pPr>
                    <a:defRPr/>
                  </a:pPr>
                  <a:endParaRPr lang="en-US"/>
                </a:p>
              </p:txBody>
            </p:sp>
          </p:grpSp>
          <p:grpSp>
            <p:nvGrpSpPr>
              <p:cNvPr id="9" name="Group 88"/>
              <p:cNvGrpSpPr>
                <a:grpSpLocks/>
              </p:cNvGrpSpPr>
              <p:nvPr/>
            </p:nvGrpSpPr>
            <p:grpSpPr bwMode="auto">
              <a:xfrm>
                <a:off x="76" y="2164"/>
                <a:ext cx="5509" cy="141"/>
                <a:chOff x="150" y="543"/>
                <a:chExt cx="5309" cy="200"/>
              </a:xfrm>
            </p:grpSpPr>
            <p:sp>
              <p:nvSpPr>
                <p:cNvPr id="16" name="AutoShape 89"/>
                <p:cNvSpPr>
                  <a:spLocks noChangeArrowheads="1"/>
                </p:cNvSpPr>
                <p:nvPr/>
              </p:nvSpPr>
              <p:spPr bwMode="auto">
                <a:xfrm>
                  <a:off x="150" y="543"/>
                  <a:ext cx="5309" cy="200"/>
                </a:xfrm>
                <a:prstGeom prst="roundRect">
                  <a:avLst>
                    <a:gd name="adj" fmla="val 50000"/>
                  </a:avLst>
                </a:prstGeom>
                <a:gradFill rotWithShape="0">
                  <a:gsLst>
                    <a:gs pos="0">
                      <a:srgbClr val="B2B2B2">
                        <a:gamma/>
                        <a:shade val="46275"/>
                        <a:invGamma/>
                      </a:srgbClr>
                    </a:gs>
                    <a:gs pos="50000">
                      <a:srgbClr val="B2B2B2"/>
                    </a:gs>
                    <a:gs pos="100000">
                      <a:srgbClr val="B2B2B2">
                        <a:gamma/>
                        <a:shade val="46275"/>
                        <a:invGamma/>
                      </a:srgbClr>
                    </a:gs>
                  </a:gsLst>
                  <a:lin ang="5400000" scaled="1"/>
                </a:gradFill>
                <a:ln w="9525">
                  <a:noFill/>
                  <a:round/>
                  <a:headEnd/>
                  <a:tailEnd/>
                </a:ln>
                <a:effectLst/>
              </p:spPr>
              <p:txBody>
                <a:bodyPr wrap="none" anchor="ctr"/>
                <a:lstStyle/>
                <a:p>
                  <a:pPr>
                    <a:defRPr/>
                  </a:pPr>
                  <a:endParaRPr lang="en-US"/>
                </a:p>
              </p:txBody>
            </p:sp>
            <p:sp>
              <p:nvSpPr>
                <p:cNvPr id="17" name="Rectangle 90"/>
                <p:cNvSpPr>
                  <a:spLocks noChangeArrowheads="1"/>
                </p:cNvSpPr>
                <p:nvPr/>
              </p:nvSpPr>
              <p:spPr bwMode="auto">
                <a:xfrm>
                  <a:off x="175" y="600"/>
                  <a:ext cx="5251" cy="50"/>
                </a:xfrm>
                <a:prstGeom prst="rect">
                  <a:avLst/>
                </a:prstGeom>
                <a:gradFill rotWithShape="0">
                  <a:gsLst>
                    <a:gs pos="0">
                      <a:srgbClr val="B2B2B2"/>
                    </a:gs>
                    <a:gs pos="50000">
                      <a:srgbClr val="B2B2B2">
                        <a:gamma/>
                        <a:tint val="27451"/>
                        <a:invGamma/>
                      </a:srgbClr>
                    </a:gs>
                    <a:gs pos="100000">
                      <a:srgbClr val="B2B2B2"/>
                    </a:gs>
                  </a:gsLst>
                  <a:lin ang="5400000" scaled="1"/>
                </a:gradFill>
                <a:ln w="9525">
                  <a:noFill/>
                  <a:miter lim="800000"/>
                  <a:headEnd/>
                  <a:tailEnd/>
                </a:ln>
                <a:effectLst/>
              </p:spPr>
              <p:txBody>
                <a:bodyPr wrap="none" anchor="ctr"/>
                <a:lstStyle/>
                <a:p>
                  <a:pPr>
                    <a:defRPr/>
                  </a:pPr>
                  <a:endParaRPr lang="en-US"/>
                </a:p>
              </p:txBody>
            </p:sp>
          </p:grpSp>
          <p:grpSp>
            <p:nvGrpSpPr>
              <p:cNvPr id="10" name="Group 92"/>
              <p:cNvGrpSpPr>
                <a:grpSpLocks/>
              </p:cNvGrpSpPr>
              <p:nvPr/>
            </p:nvGrpSpPr>
            <p:grpSpPr bwMode="auto">
              <a:xfrm rot="-3629538">
                <a:off x="242" y="1935"/>
                <a:ext cx="1025" cy="952"/>
                <a:chOff x="1049" y="929"/>
                <a:chExt cx="2844" cy="2639"/>
              </a:xfrm>
            </p:grpSpPr>
            <p:sp>
              <p:nvSpPr>
                <p:cNvPr id="11" name="Freeform 93"/>
                <p:cNvSpPr>
                  <a:spLocks/>
                </p:cNvSpPr>
                <p:nvPr/>
              </p:nvSpPr>
              <p:spPr bwMode="auto">
                <a:xfrm>
                  <a:off x="1052" y="958"/>
                  <a:ext cx="2844" cy="2609"/>
                </a:xfrm>
                <a:custGeom>
                  <a:avLst/>
                  <a:gdLst/>
                  <a:ahLst/>
                  <a:cxnLst>
                    <a:cxn ang="0">
                      <a:pos x="17" y="180"/>
                    </a:cxn>
                    <a:cxn ang="0">
                      <a:pos x="284" y="720"/>
                    </a:cxn>
                    <a:cxn ang="0">
                      <a:pos x="380" y="687"/>
                    </a:cxn>
                    <a:cxn ang="0">
                      <a:pos x="647" y="249"/>
                    </a:cxn>
                    <a:cxn ang="0">
                      <a:pos x="716" y="138"/>
                    </a:cxn>
                    <a:cxn ang="0">
                      <a:pos x="182" y="0"/>
                    </a:cxn>
                    <a:cxn ang="0">
                      <a:pos x="17" y="180"/>
                    </a:cxn>
                  </a:cxnLst>
                  <a:rect l="0" t="0" r="r" b="b"/>
                  <a:pathLst>
                    <a:path w="866" h="795">
                      <a:moveTo>
                        <a:pt x="17" y="180"/>
                      </a:moveTo>
                      <a:cubicBezTo>
                        <a:pt x="49" y="413"/>
                        <a:pt x="206" y="636"/>
                        <a:pt x="284" y="720"/>
                      </a:cubicBezTo>
                      <a:cubicBezTo>
                        <a:pt x="359" y="795"/>
                        <a:pt x="422" y="771"/>
                        <a:pt x="380" y="687"/>
                      </a:cubicBezTo>
                      <a:cubicBezTo>
                        <a:pt x="284" y="378"/>
                        <a:pt x="197" y="183"/>
                        <a:pt x="647" y="249"/>
                      </a:cubicBezTo>
                      <a:cubicBezTo>
                        <a:pt x="866" y="276"/>
                        <a:pt x="791" y="175"/>
                        <a:pt x="716" y="138"/>
                      </a:cubicBezTo>
                      <a:cubicBezTo>
                        <a:pt x="575" y="63"/>
                        <a:pt x="317" y="6"/>
                        <a:pt x="182" y="0"/>
                      </a:cubicBezTo>
                      <a:cubicBezTo>
                        <a:pt x="95" y="0"/>
                        <a:pt x="0" y="32"/>
                        <a:pt x="17" y="180"/>
                      </a:cubicBezTo>
                      <a:close/>
                    </a:path>
                  </a:pathLst>
                </a:custGeom>
                <a:solidFill>
                  <a:schemeClr val="accent1"/>
                </a:solidFill>
                <a:ln w="12700" cmpd="sng">
                  <a:noFill/>
                  <a:round/>
                  <a:headEnd/>
                  <a:tailEnd/>
                </a:ln>
                <a:effectLst/>
              </p:spPr>
              <p:txBody>
                <a:bodyPr wrap="none" anchor="ctr"/>
                <a:lstStyle/>
                <a:p>
                  <a:pPr>
                    <a:defRPr/>
                  </a:pPr>
                  <a:endParaRPr lang="en-US"/>
                </a:p>
              </p:txBody>
            </p:sp>
            <p:sp>
              <p:nvSpPr>
                <p:cNvPr id="12" name="Freeform 94"/>
                <p:cNvSpPr>
                  <a:spLocks/>
                </p:cNvSpPr>
                <p:nvPr/>
              </p:nvSpPr>
              <p:spPr bwMode="auto">
                <a:xfrm>
                  <a:off x="1101" y="973"/>
                  <a:ext cx="641" cy="1913"/>
                </a:xfrm>
                <a:custGeom>
                  <a:avLst/>
                  <a:gdLst/>
                  <a:ahLst/>
                  <a:cxnLst>
                    <a:cxn ang="0">
                      <a:pos x="209" y="42"/>
                    </a:cxn>
                    <a:cxn ang="0">
                      <a:pos x="1" y="551"/>
                    </a:cxn>
                    <a:cxn ang="0">
                      <a:pos x="218" y="1319"/>
                    </a:cxn>
                    <a:cxn ang="0">
                      <a:pos x="518" y="1845"/>
                    </a:cxn>
                    <a:cxn ang="0">
                      <a:pos x="551" y="1761"/>
                    </a:cxn>
                    <a:cxn ang="0">
                      <a:pos x="259" y="1060"/>
                    </a:cxn>
                    <a:cxn ang="0">
                      <a:pos x="218" y="559"/>
                    </a:cxn>
                    <a:cxn ang="0">
                      <a:pos x="343" y="192"/>
                    </a:cxn>
                    <a:cxn ang="0">
                      <a:pos x="476" y="117"/>
                    </a:cxn>
                    <a:cxn ang="0">
                      <a:pos x="635" y="58"/>
                    </a:cxn>
                    <a:cxn ang="0">
                      <a:pos x="518" y="8"/>
                    </a:cxn>
                    <a:cxn ang="0">
                      <a:pos x="326" y="8"/>
                    </a:cxn>
                    <a:cxn ang="0">
                      <a:pos x="209" y="42"/>
                    </a:cxn>
                  </a:cxnLst>
                  <a:rect l="0" t="0" r="r" b="b"/>
                  <a:pathLst>
                    <a:path w="642" h="1919">
                      <a:moveTo>
                        <a:pt x="209" y="42"/>
                      </a:moveTo>
                      <a:cubicBezTo>
                        <a:pt x="59" y="125"/>
                        <a:pt x="0" y="338"/>
                        <a:pt x="1" y="551"/>
                      </a:cubicBezTo>
                      <a:cubicBezTo>
                        <a:pt x="2" y="764"/>
                        <a:pt x="132" y="1103"/>
                        <a:pt x="218" y="1319"/>
                      </a:cubicBezTo>
                      <a:cubicBezTo>
                        <a:pt x="304" y="1535"/>
                        <a:pt x="462" y="1771"/>
                        <a:pt x="518" y="1845"/>
                      </a:cubicBezTo>
                      <a:cubicBezTo>
                        <a:pt x="574" y="1919"/>
                        <a:pt x="594" y="1892"/>
                        <a:pt x="551" y="1761"/>
                      </a:cubicBezTo>
                      <a:cubicBezTo>
                        <a:pt x="508" y="1630"/>
                        <a:pt x="314" y="1260"/>
                        <a:pt x="259" y="1060"/>
                      </a:cubicBezTo>
                      <a:cubicBezTo>
                        <a:pt x="204" y="860"/>
                        <a:pt x="204" y="704"/>
                        <a:pt x="218" y="559"/>
                      </a:cubicBezTo>
                      <a:cubicBezTo>
                        <a:pt x="232" y="414"/>
                        <a:pt x="300" y="266"/>
                        <a:pt x="343" y="192"/>
                      </a:cubicBezTo>
                      <a:cubicBezTo>
                        <a:pt x="386" y="118"/>
                        <a:pt x="427" y="139"/>
                        <a:pt x="476" y="117"/>
                      </a:cubicBezTo>
                      <a:cubicBezTo>
                        <a:pt x="525" y="95"/>
                        <a:pt x="628" y="76"/>
                        <a:pt x="635" y="58"/>
                      </a:cubicBezTo>
                      <a:cubicBezTo>
                        <a:pt x="642" y="40"/>
                        <a:pt x="569" y="16"/>
                        <a:pt x="518" y="8"/>
                      </a:cubicBezTo>
                      <a:cubicBezTo>
                        <a:pt x="467" y="0"/>
                        <a:pt x="378" y="2"/>
                        <a:pt x="326" y="8"/>
                      </a:cubicBezTo>
                      <a:cubicBezTo>
                        <a:pt x="274" y="14"/>
                        <a:pt x="259" y="0"/>
                        <a:pt x="209" y="42"/>
                      </a:cubicBezTo>
                      <a:close/>
                    </a:path>
                  </a:pathLst>
                </a:custGeom>
                <a:gradFill rotWithShape="0">
                  <a:gsLst>
                    <a:gs pos="0">
                      <a:schemeClr val="accent1">
                        <a:gamma/>
                        <a:shade val="75686"/>
                        <a:invGamma/>
                      </a:schemeClr>
                    </a:gs>
                    <a:gs pos="100000">
                      <a:schemeClr val="accent1"/>
                    </a:gs>
                  </a:gsLst>
                  <a:lin ang="0" scaled="1"/>
                </a:gradFill>
                <a:ln w="9525" cap="flat" cmpd="sng">
                  <a:noFill/>
                  <a:prstDash val="solid"/>
                  <a:round/>
                  <a:headEnd type="none" w="med" len="med"/>
                  <a:tailEnd type="none" w="med" len="med"/>
                </a:ln>
                <a:effectLst/>
              </p:spPr>
              <p:txBody>
                <a:bodyPr wrap="none" anchor="ctr"/>
                <a:lstStyle/>
                <a:p>
                  <a:pPr>
                    <a:defRPr/>
                  </a:pPr>
                  <a:endParaRPr lang="en-US"/>
                </a:p>
              </p:txBody>
            </p:sp>
            <p:sp>
              <p:nvSpPr>
                <p:cNvPr id="13" name="Freeform 95"/>
                <p:cNvSpPr>
                  <a:spLocks/>
                </p:cNvSpPr>
                <p:nvPr/>
              </p:nvSpPr>
              <p:spPr bwMode="auto">
                <a:xfrm>
                  <a:off x="1230" y="928"/>
                  <a:ext cx="2411" cy="629"/>
                </a:xfrm>
                <a:custGeom>
                  <a:avLst/>
                  <a:gdLst/>
                  <a:ahLst/>
                  <a:cxnLst>
                    <a:cxn ang="0">
                      <a:pos x="11" y="117"/>
                    </a:cxn>
                    <a:cxn ang="0">
                      <a:pos x="250" y="10"/>
                    </a:cxn>
                    <a:cxn ang="0">
                      <a:pos x="765" y="58"/>
                    </a:cxn>
                    <a:cxn ang="0">
                      <a:pos x="1574" y="256"/>
                    </a:cxn>
                    <a:cxn ang="0">
                      <a:pos x="2162" y="470"/>
                    </a:cxn>
                    <a:cxn ang="0">
                      <a:pos x="2359" y="586"/>
                    </a:cxn>
                    <a:cxn ang="0">
                      <a:pos x="2307" y="601"/>
                    </a:cxn>
                    <a:cxn ang="0">
                      <a:pos x="1741" y="415"/>
                    </a:cxn>
                    <a:cxn ang="0">
                      <a:pos x="874" y="212"/>
                    </a:cxn>
                    <a:cxn ang="0">
                      <a:pos x="382" y="179"/>
                    </a:cxn>
                    <a:cxn ang="0">
                      <a:pos x="198" y="270"/>
                    </a:cxn>
                    <a:cxn ang="0">
                      <a:pos x="31" y="187"/>
                    </a:cxn>
                    <a:cxn ang="0">
                      <a:pos x="11" y="117"/>
                    </a:cxn>
                  </a:cxnLst>
                  <a:rect l="0" t="0" r="r" b="b"/>
                  <a:pathLst>
                    <a:path w="2411" h="630">
                      <a:moveTo>
                        <a:pt x="11" y="117"/>
                      </a:moveTo>
                      <a:cubicBezTo>
                        <a:pt x="41" y="92"/>
                        <a:pt x="124" y="20"/>
                        <a:pt x="250" y="10"/>
                      </a:cubicBezTo>
                      <a:cubicBezTo>
                        <a:pt x="375" y="0"/>
                        <a:pt x="545" y="18"/>
                        <a:pt x="765" y="58"/>
                      </a:cubicBezTo>
                      <a:cubicBezTo>
                        <a:pt x="986" y="100"/>
                        <a:pt x="1341" y="187"/>
                        <a:pt x="1574" y="256"/>
                      </a:cubicBezTo>
                      <a:cubicBezTo>
                        <a:pt x="1807" y="324"/>
                        <a:pt x="2032" y="415"/>
                        <a:pt x="2162" y="470"/>
                      </a:cubicBezTo>
                      <a:cubicBezTo>
                        <a:pt x="2293" y="525"/>
                        <a:pt x="2336" y="565"/>
                        <a:pt x="2359" y="586"/>
                      </a:cubicBezTo>
                      <a:cubicBezTo>
                        <a:pt x="2383" y="607"/>
                        <a:pt x="2411" y="630"/>
                        <a:pt x="2307" y="601"/>
                      </a:cubicBezTo>
                      <a:cubicBezTo>
                        <a:pt x="2204" y="573"/>
                        <a:pt x="1980" y="481"/>
                        <a:pt x="1741" y="415"/>
                      </a:cubicBezTo>
                      <a:cubicBezTo>
                        <a:pt x="1502" y="351"/>
                        <a:pt x="1100" y="251"/>
                        <a:pt x="874" y="212"/>
                      </a:cubicBezTo>
                      <a:cubicBezTo>
                        <a:pt x="648" y="173"/>
                        <a:pt x="495" y="169"/>
                        <a:pt x="382" y="179"/>
                      </a:cubicBezTo>
                      <a:cubicBezTo>
                        <a:pt x="269" y="189"/>
                        <a:pt x="256" y="269"/>
                        <a:pt x="198" y="270"/>
                      </a:cubicBezTo>
                      <a:cubicBezTo>
                        <a:pt x="140" y="271"/>
                        <a:pt x="62" y="212"/>
                        <a:pt x="31" y="187"/>
                      </a:cubicBezTo>
                      <a:cubicBezTo>
                        <a:pt x="0" y="162"/>
                        <a:pt x="15" y="132"/>
                        <a:pt x="11" y="117"/>
                      </a:cubicBezTo>
                      <a:close/>
                    </a:path>
                  </a:pathLst>
                </a:custGeom>
                <a:gradFill rotWithShape="0">
                  <a:gsLst>
                    <a:gs pos="0">
                      <a:schemeClr val="accent1">
                        <a:gamma/>
                        <a:shade val="75686"/>
                        <a:invGamma/>
                      </a:schemeClr>
                    </a:gs>
                    <a:gs pos="100000">
                      <a:schemeClr val="accent1"/>
                    </a:gs>
                  </a:gsLst>
                  <a:lin ang="5400000" scaled="1"/>
                </a:gradFill>
                <a:ln w="9525">
                  <a:noFill/>
                  <a:round/>
                  <a:headEnd/>
                  <a:tailEnd/>
                </a:ln>
                <a:effectLst/>
              </p:spPr>
              <p:txBody>
                <a:bodyPr wrap="none" anchor="ctr"/>
                <a:lstStyle/>
                <a:p>
                  <a:pPr>
                    <a:defRPr/>
                  </a:pPr>
                  <a:endParaRPr lang="en-US"/>
                </a:p>
              </p:txBody>
            </p:sp>
            <p:sp>
              <p:nvSpPr>
                <p:cNvPr id="14" name="Freeform 96"/>
                <p:cNvSpPr>
                  <a:spLocks/>
                </p:cNvSpPr>
                <p:nvPr/>
              </p:nvSpPr>
              <p:spPr bwMode="auto">
                <a:xfrm>
                  <a:off x="1837" y="1630"/>
                  <a:ext cx="1548" cy="1505"/>
                </a:xfrm>
                <a:custGeom>
                  <a:avLst/>
                  <a:gdLst/>
                  <a:ahLst/>
                  <a:cxnLst>
                    <a:cxn ang="0">
                      <a:pos x="54" y="275"/>
                    </a:cxn>
                    <a:cxn ang="0">
                      <a:pos x="388" y="33"/>
                    </a:cxn>
                    <a:cxn ang="0">
                      <a:pos x="1323" y="74"/>
                    </a:cxn>
                    <a:cxn ang="0">
                      <a:pos x="1448" y="149"/>
                    </a:cxn>
                    <a:cxn ang="0">
                      <a:pos x="730" y="108"/>
                    </a:cxn>
                    <a:cxn ang="0">
                      <a:pos x="305" y="216"/>
                    </a:cxn>
                    <a:cxn ang="0">
                      <a:pos x="146" y="525"/>
                    </a:cxn>
                    <a:cxn ang="0">
                      <a:pos x="246" y="1126"/>
                    </a:cxn>
                    <a:cxn ang="0">
                      <a:pos x="338" y="1435"/>
                    </a:cxn>
                    <a:cxn ang="0">
                      <a:pos x="280" y="1435"/>
                    </a:cxn>
                    <a:cxn ang="0">
                      <a:pos x="121" y="1034"/>
                    </a:cxn>
                    <a:cxn ang="0">
                      <a:pos x="38" y="617"/>
                    </a:cxn>
                    <a:cxn ang="0">
                      <a:pos x="54" y="275"/>
                    </a:cxn>
                  </a:cxnLst>
                  <a:rect l="0" t="0" r="r" b="b"/>
                  <a:pathLst>
                    <a:path w="1547" h="1502">
                      <a:moveTo>
                        <a:pt x="54" y="275"/>
                      </a:moveTo>
                      <a:cubicBezTo>
                        <a:pt x="112" y="178"/>
                        <a:pt x="177" y="66"/>
                        <a:pt x="388" y="33"/>
                      </a:cubicBezTo>
                      <a:cubicBezTo>
                        <a:pt x="599" y="0"/>
                        <a:pt x="1146" y="55"/>
                        <a:pt x="1323" y="74"/>
                      </a:cubicBezTo>
                      <a:cubicBezTo>
                        <a:pt x="1500" y="93"/>
                        <a:pt x="1547" y="143"/>
                        <a:pt x="1448" y="149"/>
                      </a:cubicBezTo>
                      <a:cubicBezTo>
                        <a:pt x="1349" y="155"/>
                        <a:pt x="920" y="97"/>
                        <a:pt x="730" y="108"/>
                      </a:cubicBezTo>
                      <a:cubicBezTo>
                        <a:pt x="540" y="119"/>
                        <a:pt x="402" y="147"/>
                        <a:pt x="305" y="216"/>
                      </a:cubicBezTo>
                      <a:cubicBezTo>
                        <a:pt x="208" y="285"/>
                        <a:pt x="156" y="373"/>
                        <a:pt x="146" y="525"/>
                      </a:cubicBezTo>
                      <a:cubicBezTo>
                        <a:pt x="136" y="677"/>
                        <a:pt x="214" y="974"/>
                        <a:pt x="246" y="1126"/>
                      </a:cubicBezTo>
                      <a:cubicBezTo>
                        <a:pt x="278" y="1278"/>
                        <a:pt x="332" y="1383"/>
                        <a:pt x="338" y="1435"/>
                      </a:cubicBezTo>
                      <a:cubicBezTo>
                        <a:pt x="344" y="1487"/>
                        <a:pt x="316" y="1502"/>
                        <a:pt x="280" y="1435"/>
                      </a:cubicBezTo>
                      <a:cubicBezTo>
                        <a:pt x="244" y="1368"/>
                        <a:pt x="161" y="1170"/>
                        <a:pt x="121" y="1034"/>
                      </a:cubicBezTo>
                      <a:cubicBezTo>
                        <a:pt x="81" y="898"/>
                        <a:pt x="49" y="743"/>
                        <a:pt x="38" y="617"/>
                      </a:cubicBezTo>
                      <a:cubicBezTo>
                        <a:pt x="27" y="491"/>
                        <a:pt x="0" y="375"/>
                        <a:pt x="54" y="275"/>
                      </a:cubicBezTo>
                      <a:close/>
                    </a:path>
                  </a:pathLst>
                </a:custGeom>
                <a:gradFill rotWithShape="0">
                  <a:gsLst>
                    <a:gs pos="0">
                      <a:schemeClr val="accent1"/>
                    </a:gs>
                    <a:gs pos="50000">
                      <a:schemeClr val="accent1">
                        <a:gamma/>
                        <a:tint val="15294"/>
                        <a:invGamma/>
                      </a:schemeClr>
                    </a:gs>
                    <a:gs pos="100000">
                      <a:schemeClr val="accent1"/>
                    </a:gs>
                  </a:gsLst>
                  <a:lin ang="18900000" scaled="1"/>
                </a:gradFill>
                <a:ln w="9525">
                  <a:noFill/>
                  <a:round/>
                  <a:headEnd/>
                  <a:tailEnd/>
                </a:ln>
                <a:effectLst/>
              </p:spPr>
              <p:txBody>
                <a:bodyPr wrap="none" anchor="ctr"/>
                <a:lstStyle/>
                <a:p>
                  <a:pPr>
                    <a:defRPr/>
                  </a:pPr>
                  <a:endParaRPr lang="en-US"/>
                </a:p>
              </p:txBody>
            </p:sp>
            <p:sp>
              <p:nvSpPr>
                <p:cNvPr id="15" name="Freeform 97"/>
                <p:cNvSpPr>
                  <a:spLocks/>
                </p:cNvSpPr>
                <p:nvPr/>
              </p:nvSpPr>
              <p:spPr bwMode="auto">
                <a:xfrm>
                  <a:off x="1635" y="1452"/>
                  <a:ext cx="916" cy="909"/>
                </a:xfrm>
                <a:custGeom>
                  <a:avLst/>
                  <a:gdLst/>
                  <a:ahLst/>
                  <a:cxnLst>
                    <a:cxn ang="0">
                      <a:pos x="14" y="164"/>
                    </a:cxn>
                    <a:cxn ang="0">
                      <a:pos x="216" y="33"/>
                    </a:cxn>
                    <a:cxn ang="0">
                      <a:pos x="871" y="217"/>
                    </a:cxn>
                    <a:cxn ang="0">
                      <a:pos x="613" y="258"/>
                    </a:cxn>
                    <a:cxn ang="0">
                      <a:pos x="396" y="400"/>
                    </a:cxn>
                    <a:cxn ang="0">
                      <a:pos x="287" y="576"/>
                    </a:cxn>
                    <a:cxn ang="0">
                      <a:pos x="262" y="843"/>
                    </a:cxn>
                    <a:cxn ang="0">
                      <a:pos x="14" y="164"/>
                    </a:cxn>
                  </a:cxnLst>
                  <a:rect l="0" t="0" r="r" b="b"/>
                  <a:pathLst>
                    <a:path w="921" h="912">
                      <a:moveTo>
                        <a:pt x="14" y="164"/>
                      </a:moveTo>
                      <a:cubicBezTo>
                        <a:pt x="0" y="66"/>
                        <a:pt x="67" y="0"/>
                        <a:pt x="216" y="33"/>
                      </a:cubicBezTo>
                      <a:cubicBezTo>
                        <a:pt x="419" y="54"/>
                        <a:pt x="487" y="8"/>
                        <a:pt x="871" y="217"/>
                      </a:cubicBezTo>
                      <a:cubicBezTo>
                        <a:pt x="921" y="234"/>
                        <a:pt x="692" y="228"/>
                        <a:pt x="613" y="258"/>
                      </a:cubicBezTo>
                      <a:cubicBezTo>
                        <a:pt x="534" y="288"/>
                        <a:pt x="450" y="347"/>
                        <a:pt x="396" y="400"/>
                      </a:cubicBezTo>
                      <a:cubicBezTo>
                        <a:pt x="342" y="453"/>
                        <a:pt x="309" y="502"/>
                        <a:pt x="287" y="576"/>
                      </a:cubicBezTo>
                      <a:cubicBezTo>
                        <a:pt x="265" y="650"/>
                        <a:pt x="308" y="912"/>
                        <a:pt x="262" y="843"/>
                      </a:cubicBezTo>
                      <a:cubicBezTo>
                        <a:pt x="45" y="626"/>
                        <a:pt x="59" y="295"/>
                        <a:pt x="14" y="164"/>
                      </a:cubicBezTo>
                      <a:close/>
                    </a:path>
                  </a:pathLst>
                </a:custGeom>
                <a:gradFill rotWithShape="0">
                  <a:gsLst>
                    <a:gs pos="0">
                      <a:schemeClr val="accent1"/>
                    </a:gs>
                    <a:gs pos="100000">
                      <a:schemeClr val="accent1">
                        <a:gamma/>
                        <a:tint val="12157"/>
                        <a:invGamma/>
                      </a:schemeClr>
                    </a:gs>
                  </a:gsLst>
                  <a:lin ang="2700000" scaled="1"/>
                </a:gradFill>
                <a:ln w="9525">
                  <a:noFill/>
                  <a:round/>
                  <a:headEnd/>
                  <a:tailEnd/>
                </a:ln>
                <a:effectLst/>
              </p:spPr>
              <p:txBody>
                <a:bodyPr wrap="none" anchor="ctr"/>
                <a:lstStyle/>
                <a:p>
                  <a:pPr>
                    <a:defRPr/>
                  </a:pPr>
                  <a:endParaRPr lang="en-US"/>
                </a:p>
              </p:txBody>
            </p:sp>
          </p:grpSp>
        </p:grpSp>
      </p:grpSp>
      <p:sp>
        <p:nvSpPr>
          <p:cNvPr id="10353" name="Rectangle 113"/>
          <p:cNvSpPr>
            <a:spLocks noGrp="1" noChangeArrowheads="1"/>
          </p:cNvSpPr>
          <p:nvPr>
            <p:ph type="ctrTitle" sz="quarter"/>
          </p:nvPr>
        </p:nvSpPr>
        <p:spPr>
          <a:xfrm>
            <a:off x="1905000" y="2209800"/>
            <a:ext cx="6858000" cy="1143000"/>
          </a:xfrm>
        </p:spPr>
        <p:txBody>
          <a:bodyPr/>
          <a:lstStyle>
            <a:lvl1pPr>
              <a:defRPr/>
            </a:lvl1pPr>
          </a:lstStyle>
          <a:p>
            <a:r>
              <a:rPr lang="en-US"/>
              <a:t>Click to edit Master title style</a:t>
            </a:r>
          </a:p>
        </p:txBody>
      </p:sp>
      <p:sp>
        <p:nvSpPr>
          <p:cNvPr id="10354" name="Rectangle 114"/>
          <p:cNvSpPr>
            <a:spLocks noGrp="1" noChangeArrowheads="1"/>
          </p:cNvSpPr>
          <p:nvPr>
            <p:ph type="subTitle" sz="quarter" idx="1"/>
          </p:nvPr>
        </p:nvSpPr>
        <p:spPr>
          <a:xfrm>
            <a:off x="2438400" y="3886200"/>
            <a:ext cx="5334000" cy="1752600"/>
          </a:xfrm>
        </p:spPr>
        <p:txBody>
          <a:bodyPr/>
          <a:lstStyle>
            <a:lvl1pPr marL="0" indent="0">
              <a:buFontTx/>
              <a:buNone/>
              <a:defRPr/>
            </a:lvl1pPr>
          </a:lstStyle>
          <a:p>
            <a:r>
              <a:rPr lang="en-US"/>
              <a:t>Click to edit Master subtitle style</a:t>
            </a:r>
          </a:p>
        </p:txBody>
      </p:sp>
      <p:sp>
        <p:nvSpPr>
          <p:cNvPr id="101" name="Rectangle 115"/>
          <p:cNvSpPr>
            <a:spLocks noGrp="1" noChangeArrowheads="1"/>
          </p:cNvSpPr>
          <p:nvPr>
            <p:ph type="dt" sz="quarter" idx="10"/>
          </p:nvPr>
        </p:nvSpPr>
        <p:spPr/>
        <p:txBody>
          <a:bodyPr/>
          <a:lstStyle>
            <a:lvl1pPr>
              <a:defRPr/>
            </a:lvl1pPr>
          </a:lstStyle>
          <a:p>
            <a:pPr>
              <a:defRPr/>
            </a:pPr>
            <a:endParaRPr lang="en-US"/>
          </a:p>
        </p:txBody>
      </p:sp>
      <p:sp>
        <p:nvSpPr>
          <p:cNvPr id="102" name="Rectangle 116"/>
          <p:cNvSpPr>
            <a:spLocks noGrp="1" noChangeArrowheads="1"/>
          </p:cNvSpPr>
          <p:nvPr>
            <p:ph type="ftr" sz="quarter" idx="11"/>
          </p:nvPr>
        </p:nvSpPr>
        <p:spPr/>
        <p:txBody>
          <a:bodyPr/>
          <a:lstStyle>
            <a:lvl1pPr>
              <a:defRPr/>
            </a:lvl1pPr>
          </a:lstStyle>
          <a:p>
            <a:pPr>
              <a:defRPr/>
            </a:pPr>
            <a:endParaRPr lang="en-US"/>
          </a:p>
        </p:txBody>
      </p:sp>
      <p:sp>
        <p:nvSpPr>
          <p:cNvPr id="103" name="Rectangle 117"/>
          <p:cNvSpPr>
            <a:spLocks noGrp="1" noChangeArrowheads="1"/>
          </p:cNvSpPr>
          <p:nvPr>
            <p:ph type="sldNum" sz="quarter" idx="12"/>
          </p:nvPr>
        </p:nvSpPr>
        <p:spPr/>
        <p:txBody>
          <a:bodyPr/>
          <a:lstStyle>
            <a:lvl1pPr>
              <a:defRPr/>
            </a:lvl1pPr>
          </a:lstStyle>
          <a:p>
            <a:pPr>
              <a:defRPr/>
            </a:pPr>
            <a:fld id="{48B48EDD-2C9B-4FFD-B68D-44F9555760FC}" type="slidenum">
              <a:rPr lang="en-US"/>
              <a:pPr>
                <a:defRPr/>
              </a:pPr>
              <a:t>‹#›</a:t>
            </a:fld>
            <a:endParaRPr lang="en-US"/>
          </a:p>
        </p:txBody>
      </p:sp>
    </p:spTree>
    <p:extLst>
      <p:ext uri="{BB962C8B-B14F-4D97-AF65-F5344CB8AC3E}">
        <p14:creationId xmlns:p14="http://schemas.microsoft.com/office/powerpoint/2010/main" val="1031066887"/>
      </p:ext>
    </p:extLst>
  </p:cSld>
  <p:clrMapOvr>
    <a:masterClrMapping/>
  </p:clrMapOvr>
  <p:transition spd="slow">
    <p:split orient="vert" dir="in"/>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73F45CD-A203-4F98-8925-38BE00C93985}" type="slidenum">
              <a:rPr lang="en-US"/>
              <a:pPr>
                <a:defRPr/>
              </a:pPr>
              <a:t>‹#›</a:t>
            </a:fld>
            <a:endParaRPr lang="en-US"/>
          </a:p>
        </p:txBody>
      </p:sp>
    </p:spTree>
    <p:extLst>
      <p:ext uri="{BB962C8B-B14F-4D97-AF65-F5344CB8AC3E}">
        <p14:creationId xmlns:p14="http://schemas.microsoft.com/office/powerpoint/2010/main" val="1764567409"/>
      </p:ext>
    </p:extLst>
  </p:cSld>
  <p:clrMapOvr>
    <a:masterClrMapping/>
  </p:clrMapOvr>
  <p:transition spd="slow">
    <p:split orient="vert" dir="in"/>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B7A99CA-B39C-4E37-B15F-AD05767C1441}" type="slidenum">
              <a:rPr lang="en-US"/>
              <a:pPr>
                <a:defRPr/>
              </a:pPr>
              <a:t>‹#›</a:t>
            </a:fld>
            <a:endParaRPr lang="en-US"/>
          </a:p>
        </p:txBody>
      </p:sp>
    </p:spTree>
    <p:extLst>
      <p:ext uri="{BB962C8B-B14F-4D97-AF65-F5344CB8AC3E}">
        <p14:creationId xmlns:p14="http://schemas.microsoft.com/office/powerpoint/2010/main" val="2934583049"/>
      </p:ext>
    </p:extLst>
  </p:cSld>
  <p:clrMapOvr>
    <a:masterClrMapping/>
  </p:clrMapOvr>
  <p:transition spd="slow">
    <p:split orient="vert" dir="in"/>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838200" y="609600"/>
            <a:ext cx="76200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648200" y="1981200"/>
            <a:ext cx="3810000" cy="4114800"/>
          </a:xfrm>
        </p:spPr>
        <p:txBody>
          <a:bodyPr/>
          <a:lstStyle/>
          <a:p>
            <a:pPr lvl="0"/>
            <a:endParaRPr lang="en-US" noProof="0" smtClean="0"/>
          </a:p>
        </p:txBody>
      </p:sp>
      <p:sp>
        <p:nvSpPr>
          <p:cNvPr id="5" name="Date Placeholder 4"/>
          <p:cNvSpPr>
            <a:spLocks noGrp="1"/>
          </p:cNvSpPr>
          <p:nvPr>
            <p:ph type="dt" sz="half" idx="10"/>
          </p:nvPr>
        </p:nvSpPr>
        <p:spPr/>
        <p:txBody>
          <a:bodyPr/>
          <a:lstStyle>
            <a:lvl1pPr>
              <a:defRPr/>
            </a:lvl1pPr>
          </a:lstStyle>
          <a:p>
            <a:pPr>
              <a:defRPr/>
            </a:pPr>
            <a:endParaRPr lang="en-US"/>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fld id="{DA4B1796-07A8-4757-911C-94F0AE82A5EC}" type="slidenum">
              <a:rPr lang="en-US"/>
              <a:pPr>
                <a:defRPr/>
              </a:pPr>
              <a:t>‹#›</a:t>
            </a:fld>
            <a:endParaRPr lang="en-US"/>
          </a:p>
        </p:txBody>
      </p:sp>
    </p:spTree>
    <p:extLst>
      <p:ext uri="{BB962C8B-B14F-4D97-AF65-F5344CB8AC3E}">
        <p14:creationId xmlns:p14="http://schemas.microsoft.com/office/powerpoint/2010/main" val="3680832126"/>
      </p:ext>
    </p:extLst>
  </p:cSld>
  <p:clrMapOvr>
    <a:masterClrMapping/>
  </p:clrMapOvr>
  <p:transition spd="slow">
    <p:split orient="vert" dir="in"/>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clipArtAndTx" preserve="1">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838200" y="609600"/>
            <a:ext cx="7620000" cy="1143000"/>
          </a:xfrm>
        </p:spPr>
        <p:txBody>
          <a:bodyPr/>
          <a:lstStyle/>
          <a:p>
            <a:r>
              <a:rPr lang="en-US" smtClean="0"/>
              <a:t>Click to edit Master title style</a:t>
            </a:r>
            <a:endParaRPr lang="en-US"/>
          </a:p>
        </p:txBody>
      </p:sp>
      <p:sp>
        <p:nvSpPr>
          <p:cNvPr id="3" name="ClipArt Placeholder 2"/>
          <p:cNvSpPr>
            <a:spLocks noGrp="1"/>
          </p:cNvSpPr>
          <p:nvPr>
            <p:ph type="clipArt" sz="half" idx="1"/>
          </p:nvPr>
        </p:nvSpPr>
        <p:spPr>
          <a:xfrm>
            <a:off x="685800" y="1981200"/>
            <a:ext cx="3810000" cy="4114800"/>
          </a:xfrm>
        </p:spPr>
        <p:txBody>
          <a:bodyPr/>
          <a:lstStyle/>
          <a:p>
            <a:pPr lvl="0"/>
            <a:endParaRPr lang="en-US" noProof="0" smtClean="0"/>
          </a:p>
        </p:txBody>
      </p:sp>
      <p:sp>
        <p:nvSpPr>
          <p:cNvPr id="4" name="Text Placeholder 3"/>
          <p:cNvSpPr>
            <a:spLocks noGrp="1"/>
          </p:cNvSpPr>
          <p:nvPr>
            <p:ph type="body" sz="half" idx="2"/>
          </p:nvPr>
        </p:nvSpPr>
        <p:spPr>
          <a:xfrm>
            <a:off x="46482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pPr>
              <a:defRPr/>
            </a:pPr>
            <a:endParaRPr lang="en-US"/>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fld id="{CC957F1B-54E1-4D4C-987D-DF17BE4B7020}" type="slidenum">
              <a:rPr lang="en-US"/>
              <a:pPr>
                <a:defRPr/>
              </a:pPr>
              <a:t>‹#›</a:t>
            </a:fld>
            <a:endParaRPr lang="en-US"/>
          </a:p>
        </p:txBody>
      </p:sp>
    </p:spTree>
    <p:extLst>
      <p:ext uri="{BB962C8B-B14F-4D97-AF65-F5344CB8AC3E}">
        <p14:creationId xmlns:p14="http://schemas.microsoft.com/office/powerpoint/2010/main" val="550790595"/>
      </p:ext>
    </p:extLst>
  </p:cSld>
  <p:clrMapOvr>
    <a:masterClrMapping/>
  </p:clrMapOvr>
  <p:transition spd="slow">
    <p:split orient="vert" dir="in"/>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609600"/>
            <a:ext cx="76200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981200"/>
            <a:ext cx="3810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4114800"/>
            <a:ext cx="3810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5"/>
          <p:cNvSpPr>
            <a:spLocks noGrp="1"/>
          </p:cNvSpPr>
          <p:nvPr>
            <p:ph type="dt" sz="half" idx="10"/>
          </p:nvPr>
        </p:nvSpPr>
        <p:spPr/>
        <p:txBody>
          <a:bodyPr/>
          <a:lstStyle>
            <a:lvl1pPr>
              <a:defRPr/>
            </a:lvl1pPr>
          </a:lstStyle>
          <a:p>
            <a:pPr>
              <a:defRPr/>
            </a:pPr>
            <a:endParaRPr lang="en-US"/>
          </a:p>
        </p:txBody>
      </p:sp>
      <p:sp>
        <p:nvSpPr>
          <p:cNvPr id="7" name="Footer Placeholder 6"/>
          <p:cNvSpPr>
            <a:spLocks noGrp="1"/>
          </p:cNvSpPr>
          <p:nvPr>
            <p:ph type="ftr" sz="quarter" idx="11"/>
          </p:nvPr>
        </p:nvSpPr>
        <p:spPr/>
        <p:txBody>
          <a:bodyPr/>
          <a:lstStyle>
            <a:lvl1pPr>
              <a:defRPr/>
            </a:lvl1pPr>
          </a:lstStyle>
          <a:p>
            <a:pPr>
              <a:defRPr/>
            </a:pPr>
            <a:endParaRPr lang="en-US"/>
          </a:p>
        </p:txBody>
      </p:sp>
      <p:sp>
        <p:nvSpPr>
          <p:cNvPr id="8" name="Slide Number Placeholder 7"/>
          <p:cNvSpPr>
            <a:spLocks noGrp="1"/>
          </p:cNvSpPr>
          <p:nvPr>
            <p:ph type="sldNum" sz="quarter" idx="12"/>
          </p:nvPr>
        </p:nvSpPr>
        <p:spPr/>
        <p:txBody>
          <a:bodyPr/>
          <a:lstStyle>
            <a:lvl1pPr>
              <a:defRPr/>
            </a:lvl1pPr>
          </a:lstStyle>
          <a:p>
            <a:pPr>
              <a:defRPr/>
            </a:pPr>
            <a:fld id="{09E0C069-AD0D-46B9-8BE9-8EE73AAB09F7}" type="slidenum">
              <a:rPr lang="en-US"/>
              <a:pPr>
                <a:defRPr/>
              </a:pPr>
              <a:t>‹#›</a:t>
            </a:fld>
            <a:endParaRPr lang="en-US"/>
          </a:p>
        </p:txBody>
      </p:sp>
    </p:spTree>
    <p:extLst>
      <p:ext uri="{BB962C8B-B14F-4D97-AF65-F5344CB8AC3E}">
        <p14:creationId xmlns:p14="http://schemas.microsoft.com/office/powerpoint/2010/main" val="494189683"/>
      </p:ext>
    </p:extLst>
  </p:cSld>
  <p:clrMapOvr>
    <a:masterClrMapping/>
  </p:clrMapOvr>
  <p:transition spd="slow">
    <p:split orient="vert" dir="in"/>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woObjAndTx" preserve="1">
  <p:cSld name="Title, 2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838200" y="609600"/>
            <a:ext cx="7620000" cy="11430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685800" y="1981200"/>
            <a:ext cx="3810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685800" y="4114800"/>
            <a:ext cx="3810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half" idx="3"/>
          </p:nvPr>
        </p:nvSpPr>
        <p:spPr>
          <a:xfrm>
            <a:off x="46482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5"/>
          <p:cNvSpPr>
            <a:spLocks noGrp="1"/>
          </p:cNvSpPr>
          <p:nvPr>
            <p:ph type="dt" sz="half" idx="10"/>
          </p:nvPr>
        </p:nvSpPr>
        <p:spPr/>
        <p:txBody>
          <a:bodyPr/>
          <a:lstStyle>
            <a:lvl1pPr>
              <a:defRPr/>
            </a:lvl1pPr>
          </a:lstStyle>
          <a:p>
            <a:pPr>
              <a:defRPr/>
            </a:pPr>
            <a:endParaRPr lang="en-US"/>
          </a:p>
        </p:txBody>
      </p:sp>
      <p:sp>
        <p:nvSpPr>
          <p:cNvPr id="7" name="Footer Placeholder 6"/>
          <p:cNvSpPr>
            <a:spLocks noGrp="1"/>
          </p:cNvSpPr>
          <p:nvPr>
            <p:ph type="ftr" sz="quarter" idx="11"/>
          </p:nvPr>
        </p:nvSpPr>
        <p:spPr/>
        <p:txBody>
          <a:bodyPr/>
          <a:lstStyle>
            <a:lvl1pPr>
              <a:defRPr/>
            </a:lvl1pPr>
          </a:lstStyle>
          <a:p>
            <a:pPr>
              <a:defRPr/>
            </a:pPr>
            <a:endParaRPr lang="en-US"/>
          </a:p>
        </p:txBody>
      </p:sp>
      <p:sp>
        <p:nvSpPr>
          <p:cNvPr id="8" name="Slide Number Placeholder 7"/>
          <p:cNvSpPr>
            <a:spLocks noGrp="1"/>
          </p:cNvSpPr>
          <p:nvPr>
            <p:ph type="sldNum" sz="quarter" idx="12"/>
          </p:nvPr>
        </p:nvSpPr>
        <p:spPr/>
        <p:txBody>
          <a:bodyPr/>
          <a:lstStyle>
            <a:lvl1pPr>
              <a:defRPr/>
            </a:lvl1pPr>
          </a:lstStyle>
          <a:p>
            <a:pPr>
              <a:defRPr/>
            </a:pPr>
            <a:fld id="{1CC03E47-7D9E-4AA2-B699-ED4DD004F2C0}" type="slidenum">
              <a:rPr lang="en-US"/>
              <a:pPr>
                <a:defRPr/>
              </a:pPr>
              <a:t>‹#›</a:t>
            </a:fld>
            <a:endParaRPr lang="en-US"/>
          </a:p>
        </p:txBody>
      </p:sp>
    </p:spTree>
    <p:extLst>
      <p:ext uri="{BB962C8B-B14F-4D97-AF65-F5344CB8AC3E}">
        <p14:creationId xmlns:p14="http://schemas.microsoft.com/office/powerpoint/2010/main" val="1735195790"/>
      </p:ext>
    </p:extLst>
  </p:cSld>
  <p:clrMapOvr>
    <a:masterClrMapping/>
  </p:clrMapOvr>
  <p:transition spd="slow">
    <p:split orient="vert" dir="in"/>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FAC51BA-8045-4D7F-AEAB-30BFB318565E}" type="slidenum">
              <a:rPr lang="en-US"/>
              <a:pPr>
                <a:defRPr/>
              </a:pPr>
              <a:t>‹#›</a:t>
            </a:fld>
            <a:endParaRPr lang="en-US"/>
          </a:p>
        </p:txBody>
      </p:sp>
    </p:spTree>
    <p:extLst>
      <p:ext uri="{BB962C8B-B14F-4D97-AF65-F5344CB8AC3E}">
        <p14:creationId xmlns:p14="http://schemas.microsoft.com/office/powerpoint/2010/main" val="1308634555"/>
      </p:ext>
    </p:extLst>
  </p:cSld>
  <p:clrMapOvr>
    <a:masterClrMapping/>
  </p:clrMapOvr>
  <p:transition spd="slow">
    <p:split orient="vert" dir="in"/>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6DECC04-EBC1-4B00-8D1C-DEE395E216A0}" type="slidenum">
              <a:rPr lang="en-US"/>
              <a:pPr>
                <a:defRPr/>
              </a:pPr>
              <a:t>‹#›</a:t>
            </a:fld>
            <a:endParaRPr lang="en-US"/>
          </a:p>
        </p:txBody>
      </p:sp>
    </p:spTree>
    <p:extLst>
      <p:ext uri="{BB962C8B-B14F-4D97-AF65-F5344CB8AC3E}">
        <p14:creationId xmlns:p14="http://schemas.microsoft.com/office/powerpoint/2010/main" val="1546604118"/>
      </p:ext>
    </p:extLst>
  </p:cSld>
  <p:clrMapOvr>
    <a:masterClrMapping/>
  </p:clrMapOvr>
  <p:transition spd="slow">
    <p:split orient="vert" dir="in"/>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pPr>
              <a:defRPr/>
            </a:pPr>
            <a:endParaRPr lang="en-US"/>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fld id="{51CBB08D-6E26-4A7D-9EF4-929B5989D728}" type="slidenum">
              <a:rPr lang="en-US"/>
              <a:pPr>
                <a:defRPr/>
              </a:pPr>
              <a:t>‹#›</a:t>
            </a:fld>
            <a:endParaRPr lang="en-US"/>
          </a:p>
        </p:txBody>
      </p:sp>
    </p:spTree>
    <p:extLst>
      <p:ext uri="{BB962C8B-B14F-4D97-AF65-F5344CB8AC3E}">
        <p14:creationId xmlns:p14="http://schemas.microsoft.com/office/powerpoint/2010/main" val="266940802"/>
      </p:ext>
    </p:extLst>
  </p:cSld>
  <p:clrMapOvr>
    <a:masterClrMapping/>
  </p:clrMapOvr>
  <p:transition spd="slow">
    <p:split orient="vert" dir="in"/>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pPr>
              <a:defRPr/>
            </a:pPr>
            <a:endParaRPr lang="en-US"/>
          </a:p>
        </p:txBody>
      </p:sp>
      <p:sp>
        <p:nvSpPr>
          <p:cNvPr id="8" name="Footer Placeholder 7"/>
          <p:cNvSpPr>
            <a:spLocks noGrp="1"/>
          </p:cNvSpPr>
          <p:nvPr>
            <p:ph type="ftr" sz="quarter" idx="11"/>
          </p:nvPr>
        </p:nvSpPr>
        <p:spPr/>
        <p:txBody>
          <a:bodyPr/>
          <a:lstStyle>
            <a:lvl1pPr>
              <a:defRPr/>
            </a:lvl1pPr>
          </a:lstStyle>
          <a:p>
            <a:pPr>
              <a:defRPr/>
            </a:pPr>
            <a:endParaRPr lang="en-US"/>
          </a:p>
        </p:txBody>
      </p:sp>
      <p:sp>
        <p:nvSpPr>
          <p:cNvPr id="9" name="Slide Number Placeholder 8"/>
          <p:cNvSpPr>
            <a:spLocks noGrp="1"/>
          </p:cNvSpPr>
          <p:nvPr>
            <p:ph type="sldNum" sz="quarter" idx="12"/>
          </p:nvPr>
        </p:nvSpPr>
        <p:spPr/>
        <p:txBody>
          <a:bodyPr/>
          <a:lstStyle>
            <a:lvl1pPr>
              <a:defRPr/>
            </a:lvl1pPr>
          </a:lstStyle>
          <a:p>
            <a:pPr>
              <a:defRPr/>
            </a:pPr>
            <a:fld id="{31F9D37E-E8C0-4733-A5F2-C942186F0977}" type="slidenum">
              <a:rPr lang="en-US"/>
              <a:pPr>
                <a:defRPr/>
              </a:pPr>
              <a:t>‹#›</a:t>
            </a:fld>
            <a:endParaRPr lang="en-US"/>
          </a:p>
        </p:txBody>
      </p:sp>
    </p:spTree>
    <p:extLst>
      <p:ext uri="{BB962C8B-B14F-4D97-AF65-F5344CB8AC3E}">
        <p14:creationId xmlns:p14="http://schemas.microsoft.com/office/powerpoint/2010/main" val="2503071940"/>
      </p:ext>
    </p:extLst>
  </p:cSld>
  <p:clrMapOvr>
    <a:masterClrMapping/>
  </p:clrMapOvr>
  <p:transition spd="slow">
    <p:split orient="vert" dir="in"/>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pPr>
              <a:defRPr/>
            </a:pPr>
            <a:endParaRPr lang="en-US"/>
          </a:p>
        </p:txBody>
      </p:sp>
      <p:sp>
        <p:nvSpPr>
          <p:cNvPr id="4" name="Footer Placeholder 3"/>
          <p:cNvSpPr>
            <a:spLocks noGrp="1"/>
          </p:cNvSpPr>
          <p:nvPr>
            <p:ph type="ftr" sz="quarter" idx="11"/>
          </p:nvPr>
        </p:nvSpPr>
        <p:spPr/>
        <p:txBody>
          <a:bodyPr/>
          <a:lstStyle>
            <a:lvl1pPr>
              <a:defRPr/>
            </a:lvl1pPr>
          </a:lstStyle>
          <a:p>
            <a:pPr>
              <a:defRPr/>
            </a:pPr>
            <a:endParaRPr lang="en-US"/>
          </a:p>
        </p:txBody>
      </p:sp>
      <p:sp>
        <p:nvSpPr>
          <p:cNvPr id="5" name="Slide Number Placeholder 4"/>
          <p:cNvSpPr>
            <a:spLocks noGrp="1"/>
          </p:cNvSpPr>
          <p:nvPr>
            <p:ph type="sldNum" sz="quarter" idx="12"/>
          </p:nvPr>
        </p:nvSpPr>
        <p:spPr/>
        <p:txBody>
          <a:bodyPr/>
          <a:lstStyle>
            <a:lvl1pPr>
              <a:defRPr/>
            </a:lvl1pPr>
          </a:lstStyle>
          <a:p>
            <a:pPr>
              <a:defRPr/>
            </a:pPr>
            <a:fld id="{9DEC7C31-B973-4A87-8FE0-3291F09B3A40}" type="slidenum">
              <a:rPr lang="en-US"/>
              <a:pPr>
                <a:defRPr/>
              </a:pPr>
              <a:t>‹#›</a:t>
            </a:fld>
            <a:endParaRPr lang="en-US"/>
          </a:p>
        </p:txBody>
      </p:sp>
    </p:spTree>
    <p:extLst>
      <p:ext uri="{BB962C8B-B14F-4D97-AF65-F5344CB8AC3E}">
        <p14:creationId xmlns:p14="http://schemas.microsoft.com/office/powerpoint/2010/main" val="1270577618"/>
      </p:ext>
    </p:extLst>
  </p:cSld>
  <p:clrMapOvr>
    <a:masterClrMapping/>
  </p:clrMapOvr>
  <p:transition spd="slow">
    <p:split orient="vert" dir="in"/>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3"/>
          <p:cNvSpPr>
            <a:spLocks noGrp="1"/>
          </p:cNvSpPr>
          <p:nvPr>
            <p:ph type="sldNum" sz="quarter" idx="12"/>
          </p:nvPr>
        </p:nvSpPr>
        <p:spPr/>
        <p:txBody>
          <a:bodyPr/>
          <a:lstStyle>
            <a:lvl1pPr>
              <a:defRPr/>
            </a:lvl1pPr>
          </a:lstStyle>
          <a:p>
            <a:pPr>
              <a:defRPr/>
            </a:pPr>
            <a:fld id="{8DD8ED7D-5390-4741-A3A1-D7B6FBB5A9B1}" type="slidenum">
              <a:rPr lang="en-US"/>
              <a:pPr>
                <a:defRPr/>
              </a:pPr>
              <a:t>‹#›</a:t>
            </a:fld>
            <a:endParaRPr lang="en-US"/>
          </a:p>
        </p:txBody>
      </p:sp>
    </p:spTree>
    <p:extLst>
      <p:ext uri="{BB962C8B-B14F-4D97-AF65-F5344CB8AC3E}">
        <p14:creationId xmlns:p14="http://schemas.microsoft.com/office/powerpoint/2010/main" val="1622276536"/>
      </p:ext>
    </p:extLst>
  </p:cSld>
  <p:clrMapOvr>
    <a:masterClrMapping/>
  </p:clrMapOvr>
  <p:transition spd="slow">
    <p:split orient="vert" dir="in"/>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endParaRPr lang="en-US"/>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fld id="{21F6E562-1895-449C-A8F5-50EAFCA85C46}" type="slidenum">
              <a:rPr lang="en-US"/>
              <a:pPr>
                <a:defRPr/>
              </a:pPr>
              <a:t>‹#›</a:t>
            </a:fld>
            <a:endParaRPr lang="en-US"/>
          </a:p>
        </p:txBody>
      </p:sp>
    </p:spTree>
    <p:extLst>
      <p:ext uri="{BB962C8B-B14F-4D97-AF65-F5344CB8AC3E}">
        <p14:creationId xmlns:p14="http://schemas.microsoft.com/office/powerpoint/2010/main" val="3057407678"/>
      </p:ext>
    </p:extLst>
  </p:cSld>
  <p:clrMapOvr>
    <a:masterClrMapping/>
  </p:clrMapOvr>
  <p:transition spd="slow">
    <p:split orient="vert" dir="in"/>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endParaRPr lang="en-US"/>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fld id="{ED57F9D4-7DD7-4F51-AF5E-AADE13C29277}" type="slidenum">
              <a:rPr lang="en-US"/>
              <a:pPr>
                <a:defRPr/>
              </a:pPr>
              <a:t>‹#›</a:t>
            </a:fld>
            <a:endParaRPr lang="en-US"/>
          </a:p>
        </p:txBody>
      </p:sp>
    </p:spTree>
    <p:extLst>
      <p:ext uri="{BB962C8B-B14F-4D97-AF65-F5344CB8AC3E}">
        <p14:creationId xmlns:p14="http://schemas.microsoft.com/office/powerpoint/2010/main" val="987546566"/>
      </p:ext>
    </p:extLst>
  </p:cSld>
  <p:clrMapOvr>
    <a:masterClrMapping/>
  </p:clrMapOvr>
  <p:transition spd="slow">
    <p:split orient="vert" dir="in"/>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grpSp>
        <p:nvGrpSpPr>
          <p:cNvPr id="1026" name="Group 382"/>
          <p:cNvGrpSpPr>
            <a:grpSpLocks/>
          </p:cNvGrpSpPr>
          <p:nvPr/>
        </p:nvGrpSpPr>
        <p:grpSpPr bwMode="auto">
          <a:xfrm>
            <a:off x="-254000" y="-50800"/>
            <a:ext cx="9518650" cy="7229475"/>
            <a:chOff x="-160" y="-32"/>
            <a:chExt cx="5996" cy="4554"/>
          </a:xfrm>
        </p:grpSpPr>
        <p:grpSp>
          <p:nvGrpSpPr>
            <p:cNvPr id="1032" name="Group 381"/>
            <p:cNvGrpSpPr>
              <a:grpSpLocks/>
            </p:cNvGrpSpPr>
            <p:nvPr userDrawn="1"/>
          </p:nvGrpSpPr>
          <p:grpSpPr bwMode="auto">
            <a:xfrm>
              <a:off x="-160" y="-32"/>
              <a:ext cx="5996" cy="4554"/>
              <a:chOff x="-160" y="-32"/>
              <a:chExt cx="5996" cy="4554"/>
            </a:xfrm>
          </p:grpSpPr>
          <p:sp>
            <p:nvSpPr>
              <p:cNvPr id="1324" name="Freeform 300"/>
              <p:cNvSpPr>
                <a:spLocks/>
              </p:cNvSpPr>
              <p:nvPr userDrawn="1"/>
            </p:nvSpPr>
            <p:spPr bwMode="hidden">
              <a:xfrm>
                <a:off x="3316" y="2973"/>
                <a:ext cx="687" cy="609"/>
              </a:xfrm>
              <a:custGeom>
                <a:avLst/>
                <a:gdLst/>
                <a:ahLst/>
                <a:cxnLst>
                  <a:cxn ang="0">
                    <a:pos x="144" y="45"/>
                  </a:cxn>
                  <a:cxn ang="0">
                    <a:pos x="546" y="9"/>
                  </a:cxn>
                  <a:cxn ang="0">
                    <a:pos x="582" y="99"/>
                  </a:cxn>
                  <a:cxn ang="0">
                    <a:pos x="123" y="462"/>
                  </a:cxn>
                  <a:cxn ang="0">
                    <a:pos x="27" y="438"/>
                  </a:cxn>
                  <a:cxn ang="0">
                    <a:pos x="12" y="210"/>
                  </a:cxn>
                  <a:cxn ang="0">
                    <a:pos x="144" y="45"/>
                  </a:cxn>
                </a:cxnLst>
                <a:rect l="0" t="0" r="r" b="b"/>
                <a:pathLst>
                  <a:path w="687" h="609">
                    <a:moveTo>
                      <a:pt x="144" y="45"/>
                    </a:moveTo>
                    <a:cubicBezTo>
                      <a:pt x="306" y="0"/>
                      <a:pt x="472" y="5"/>
                      <a:pt x="546" y="9"/>
                    </a:cubicBezTo>
                    <a:cubicBezTo>
                      <a:pt x="654" y="12"/>
                      <a:pt x="687" y="75"/>
                      <a:pt x="582" y="99"/>
                    </a:cubicBezTo>
                    <a:cubicBezTo>
                      <a:pt x="81" y="144"/>
                      <a:pt x="162" y="423"/>
                      <a:pt x="123" y="462"/>
                    </a:cubicBezTo>
                    <a:cubicBezTo>
                      <a:pt x="123" y="609"/>
                      <a:pt x="39" y="495"/>
                      <a:pt x="27" y="438"/>
                    </a:cubicBezTo>
                    <a:cubicBezTo>
                      <a:pt x="18" y="393"/>
                      <a:pt x="0" y="291"/>
                      <a:pt x="12" y="210"/>
                    </a:cubicBezTo>
                    <a:cubicBezTo>
                      <a:pt x="15" y="141"/>
                      <a:pt x="36" y="66"/>
                      <a:pt x="144" y="45"/>
                    </a:cubicBezTo>
                    <a:close/>
                  </a:path>
                </a:pathLst>
              </a:custGeom>
              <a:noFill/>
              <a:ln w="12700" cmpd="sng">
                <a:solidFill>
                  <a:schemeClr val="tx2"/>
                </a:solidFill>
                <a:round/>
                <a:headEnd/>
                <a:tailEnd/>
              </a:ln>
              <a:effectLst/>
            </p:spPr>
            <p:txBody>
              <a:bodyPr wrap="none" anchor="ctr"/>
              <a:lstStyle/>
              <a:p>
                <a:pPr>
                  <a:defRPr/>
                </a:pPr>
                <a:endParaRPr lang="en-US"/>
              </a:p>
            </p:txBody>
          </p:sp>
          <p:sp>
            <p:nvSpPr>
              <p:cNvPr id="1325" name="Freeform 301"/>
              <p:cNvSpPr>
                <a:spLocks/>
              </p:cNvSpPr>
              <p:nvPr userDrawn="1"/>
            </p:nvSpPr>
            <p:spPr bwMode="hidden">
              <a:xfrm>
                <a:off x="2202" y="2569"/>
                <a:ext cx="987" cy="743"/>
              </a:xfrm>
              <a:custGeom>
                <a:avLst/>
                <a:gdLst/>
                <a:ahLst/>
                <a:cxnLst>
                  <a:cxn ang="0">
                    <a:pos x="742" y="110"/>
                  </a:cxn>
                  <a:cxn ang="0">
                    <a:pos x="958" y="572"/>
                  </a:cxn>
                  <a:cxn ang="0">
                    <a:pos x="847" y="638"/>
                  </a:cxn>
                  <a:cxn ang="0">
                    <a:pos x="202" y="269"/>
                  </a:cxn>
                  <a:cxn ang="0">
                    <a:pos x="163" y="173"/>
                  </a:cxn>
                  <a:cxn ang="0">
                    <a:pos x="481" y="35"/>
                  </a:cxn>
                  <a:cxn ang="0">
                    <a:pos x="742" y="110"/>
                  </a:cxn>
                </a:cxnLst>
                <a:rect l="0" t="0" r="r" b="b"/>
                <a:pathLst>
                  <a:path w="987" h="743">
                    <a:moveTo>
                      <a:pt x="742" y="110"/>
                    </a:moveTo>
                    <a:cubicBezTo>
                      <a:pt x="853" y="270"/>
                      <a:pt x="941" y="491"/>
                      <a:pt x="958" y="572"/>
                    </a:cubicBezTo>
                    <a:cubicBezTo>
                      <a:pt x="987" y="692"/>
                      <a:pt x="912" y="743"/>
                      <a:pt x="847" y="638"/>
                    </a:cubicBezTo>
                    <a:cubicBezTo>
                      <a:pt x="523" y="89"/>
                      <a:pt x="364" y="254"/>
                      <a:pt x="202" y="269"/>
                    </a:cubicBezTo>
                    <a:cubicBezTo>
                      <a:pt x="0" y="325"/>
                      <a:pt x="89" y="207"/>
                      <a:pt x="163" y="173"/>
                    </a:cubicBezTo>
                    <a:cubicBezTo>
                      <a:pt x="222" y="145"/>
                      <a:pt x="366" y="53"/>
                      <a:pt x="481" y="35"/>
                    </a:cubicBezTo>
                    <a:cubicBezTo>
                      <a:pt x="576" y="12"/>
                      <a:pt x="680" y="0"/>
                      <a:pt x="742" y="110"/>
                    </a:cubicBezTo>
                    <a:close/>
                  </a:path>
                </a:pathLst>
              </a:custGeom>
              <a:noFill/>
              <a:ln w="12700" cmpd="sng">
                <a:solidFill>
                  <a:schemeClr val="tx2"/>
                </a:solidFill>
                <a:round/>
                <a:headEnd/>
                <a:tailEnd/>
              </a:ln>
              <a:effectLst/>
            </p:spPr>
            <p:txBody>
              <a:bodyPr wrap="none" anchor="ctr"/>
              <a:lstStyle/>
              <a:p>
                <a:pPr>
                  <a:defRPr/>
                </a:pPr>
                <a:endParaRPr lang="en-US"/>
              </a:p>
            </p:txBody>
          </p:sp>
          <p:sp>
            <p:nvSpPr>
              <p:cNvPr id="1326" name="Freeform 302"/>
              <p:cNvSpPr>
                <a:spLocks/>
              </p:cNvSpPr>
              <p:nvPr userDrawn="1"/>
            </p:nvSpPr>
            <p:spPr bwMode="hidden">
              <a:xfrm>
                <a:off x="2290" y="3030"/>
                <a:ext cx="650" cy="648"/>
              </a:xfrm>
              <a:custGeom>
                <a:avLst/>
                <a:gdLst/>
                <a:ahLst/>
                <a:cxnLst>
                  <a:cxn ang="0">
                    <a:pos x="468" y="114"/>
                  </a:cxn>
                  <a:cxn ang="0">
                    <a:pos x="621" y="453"/>
                  </a:cxn>
                  <a:cxn ang="0">
                    <a:pos x="522" y="495"/>
                  </a:cxn>
                  <a:cxn ang="0">
                    <a:pos x="105" y="519"/>
                  </a:cxn>
                  <a:cxn ang="0">
                    <a:pos x="30" y="450"/>
                  </a:cxn>
                  <a:cxn ang="0">
                    <a:pos x="231" y="84"/>
                  </a:cxn>
                  <a:cxn ang="0">
                    <a:pos x="468" y="114"/>
                  </a:cxn>
                </a:cxnLst>
                <a:rect l="0" t="0" r="r" b="b"/>
                <a:pathLst>
                  <a:path w="650" h="648">
                    <a:moveTo>
                      <a:pt x="468" y="114"/>
                    </a:moveTo>
                    <a:cubicBezTo>
                      <a:pt x="579" y="274"/>
                      <a:pt x="604" y="372"/>
                      <a:pt x="621" y="453"/>
                    </a:cubicBezTo>
                    <a:cubicBezTo>
                      <a:pt x="650" y="573"/>
                      <a:pt x="587" y="600"/>
                      <a:pt x="522" y="495"/>
                    </a:cubicBezTo>
                    <a:cubicBezTo>
                      <a:pt x="330" y="99"/>
                      <a:pt x="171" y="417"/>
                      <a:pt x="105" y="519"/>
                    </a:cubicBezTo>
                    <a:cubicBezTo>
                      <a:pt x="51" y="648"/>
                      <a:pt x="0" y="525"/>
                      <a:pt x="30" y="450"/>
                    </a:cubicBezTo>
                    <a:cubicBezTo>
                      <a:pt x="39" y="381"/>
                      <a:pt x="132" y="180"/>
                      <a:pt x="231" y="84"/>
                    </a:cubicBezTo>
                    <a:cubicBezTo>
                      <a:pt x="321" y="0"/>
                      <a:pt x="406" y="4"/>
                      <a:pt x="468" y="114"/>
                    </a:cubicBezTo>
                    <a:close/>
                  </a:path>
                </a:pathLst>
              </a:custGeom>
              <a:noFill/>
              <a:ln w="12700" cmpd="sng">
                <a:solidFill>
                  <a:schemeClr val="tx2"/>
                </a:solidFill>
                <a:round/>
                <a:headEnd/>
                <a:tailEnd/>
              </a:ln>
              <a:effectLst/>
            </p:spPr>
            <p:txBody>
              <a:bodyPr wrap="none" anchor="ctr"/>
              <a:lstStyle/>
              <a:p>
                <a:pPr>
                  <a:defRPr/>
                </a:pPr>
                <a:endParaRPr lang="en-US"/>
              </a:p>
            </p:txBody>
          </p:sp>
          <p:sp>
            <p:nvSpPr>
              <p:cNvPr id="1327" name="Freeform 303"/>
              <p:cNvSpPr>
                <a:spLocks/>
              </p:cNvSpPr>
              <p:nvPr userDrawn="1"/>
            </p:nvSpPr>
            <p:spPr bwMode="hidden">
              <a:xfrm>
                <a:off x="2611" y="3541"/>
                <a:ext cx="640" cy="797"/>
              </a:xfrm>
              <a:custGeom>
                <a:avLst/>
                <a:gdLst/>
                <a:ahLst/>
                <a:cxnLst>
                  <a:cxn ang="0">
                    <a:pos x="600" y="216"/>
                  </a:cxn>
                  <a:cxn ang="0">
                    <a:pos x="598" y="658"/>
                  </a:cxn>
                  <a:cxn ang="0">
                    <a:pos x="507" y="691"/>
                  </a:cxn>
                  <a:cxn ang="0">
                    <a:pos x="147" y="354"/>
                  </a:cxn>
                  <a:cxn ang="0">
                    <a:pos x="84" y="249"/>
                  </a:cxn>
                  <a:cxn ang="0">
                    <a:pos x="423" y="96"/>
                  </a:cxn>
                  <a:cxn ang="0">
                    <a:pos x="600" y="216"/>
                  </a:cxn>
                </a:cxnLst>
                <a:rect l="0" t="0" r="r" b="b"/>
                <a:pathLst>
                  <a:path w="640" h="797">
                    <a:moveTo>
                      <a:pt x="600" y="216"/>
                    </a:moveTo>
                    <a:cubicBezTo>
                      <a:pt x="640" y="379"/>
                      <a:pt x="604" y="584"/>
                      <a:pt x="598" y="658"/>
                    </a:cubicBezTo>
                    <a:cubicBezTo>
                      <a:pt x="592" y="766"/>
                      <a:pt x="528" y="797"/>
                      <a:pt x="507" y="691"/>
                    </a:cubicBezTo>
                    <a:cubicBezTo>
                      <a:pt x="495" y="276"/>
                      <a:pt x="255" y="360"/>
                      <a:pt x="147" y="354"/>
                    </a:cubicBezTo>
                    <a:cubicBezTo>
                      <a:pt x="0" y="350"/>
                      <a:pt x="18" y="294"/>
                      <a:pt x="84" y="249"/>
                    </a:cubicBezTo>
                    <a:cubicBezTo>
                      <a:pt x="147" y="204"/>
                      <a:pt x="339" y="108"/>
                      <a:pt x="423" y="96"/>
                    </a:cubicBezTo>
                    <a:cubicBezTo>
                      <a:pt x="477" y="81"/>
                      <a:pt x="585" y="0"/>
                      <a:pt x="600" y="216"/>
                    </a:cubicBezTo>
                    <a:close/>
                  </a:path>
                </a:pathLst>
              </a:custGeom>
              <a:noFill/>
              <a:ln w="12700" cmpd="sng">
                <a:solidFill>
                  <a:schemeClr val="tx2"/>
                </a:solidFill>
                <a:round/>
                <a:headEnd/>
                <a:tailEnd/>
              </a:ln>
              <a:effectLst/>
            </p:spPr>
            <p:txBody>
              <a:bodyPr wrap="none" anchor="ctr"/>
              <a:lstStyle/>
              <a:p>
                <a:pPr>
                  <a:defRPr/>
                </a:pPr>
                <a:endParaRPr lang="en-US"/>
              </a:p>
            </p:txBody>
          </p:sp>
          <p:sp>
            <p:nvSpPr>
              <p:cNvPr id="1328" name="Freeform 304"/>
              <p:cNvSpPr>
                <a:spLocks/>
              </p:cNvSpPr>
              <p:nvPr userDrawn="1"/>
            </p:nvSpPr>
            <p:spPr bwMode="hidden">
              <a:xfrm>
                <a:off x="3982" y="1813"/>
                <a:ext cx="535" cy="645"/>
              </a:xfrm>
              <a:custGeom>
                <a:avLst/>
                <a:gdLst/>
                <a:ahLst/>
                <a:cxnLst>
                  <a:cxn ang="0">
                    <a:pos x="462" y="423"/>
                  </a:cxn>
                  <a:cxn ang="0">
                    <a:pos x="144" y="612"/>
                  </a:cxn>
                  <a:cxn ang="0">
                    <a:pos x="87" y="558"/>
                  </a:cxn>
                  <a:cxn ang="0">
                    <a:pos x="162" y="117"/>
                  </a:cxn>
                  <a:cxn ang="0">
                    <a:pos x="210" y="39"/>
                  </a:cxn>
                  <a:cxn ang="0">
                    <a:pos x="441" y="243"/>
                  </a:cxn>
                  <a:cxn ang="0">
                    <a:pos x="462" y="423"/>
                  </a:cxn>
                </a:cxnLst>
                <a:rect l="0" t="0" r="r" b="b"/>
                <a:pathLst>
                  <a:path w="535" h="645">
                    <a:moveTo>
                      <a:pt x="462" y="423"/>
                    </a:moveTo>
                    <a:cubicBezTo>
                      <a:pt x="345" y="546"/>
                      <a:pt x="198" y="582"/>
                      <a:pt x="144" y="612"/>
                    </a:cubicBezTo>
                    <a:cubicBezTo>
                      <a:pt x="60" y="645"/>
                      <a:pt x="0" y="630"/>
                      <a:pt x="87" y="558"/>
                    </a:cubicBezTo>
                    <a:cubicBezTo>
                      <a:pt x="261" y="438"/>
                      <a:pt x="378" y="387"/>
                      <a:pt x="162" y="117"/>
                    </a:cubicBezTo>
                    <a:cubicBezTo>
                      <a:pt x="74" y="0"/>
                      <a:pt x="166" y="1"/>
                      <a:pt x="210" y="39"/>
                    </a:cubicBezTo>
                    <a:cubicBezTo>
                      <a:pt x="245" y="70"/>
                      <a:pt x="401" y="171"/>
                      <a:pt x="441" y="243"/>
                    </a:cubicBezTo>
                    <a:cubicBezTo>
                      <a:pt x="480" y="300"/>
                      <a:pt x="535" y="341"/>
                      <a:pt x="462" y="423"/>
                    </a:cubicBezTo>
                    <a:close/>
                  </a:path>
                </a:pathLst>
              </a:custGeom>
              <a:noFill/>
              <a:ln w="12700" cmpd="sng">
                <a:solidFill>
                  <a:schemeClr val="tx2"/>
                </a:solidFill>
                <a:round/>
                <a:headEnd/>
                <a:tailEnd/>
              </a:ln>
              <a:effectLst/>
            </p:spPr>
            <p:txBody>
              <a:bodyPr wrap="none" anchor="ctr"/>
              <a:lstStyle/>
              <a:p>
                <a:pPr>
                  <a:defRPr/>
                </a:pPr>
                <a:endParaRPr lang="en-US"/>
              </a:p>
            </p:txBody>
          </p:sp>
          <p:sp>
            <p:nvSpPr>
              <p:cNvPr id="1329" name="Freeform 305"/>
              <p:cNvSpPr>
                <a:spLocks/>
              </p:cNvSpPr>
              <p:nvPr userDrawn="1"/>
            </p:nvSpPr>
            <p:spPr bwMode="hidden">
              <a:xfrm>
                <a:off x="3091" y="2046"/>
                <a:ext cx="687" cy="609"/>
              </a:xfrm>
              <a:custGeom>
                <a:avLst/>
                <a:gdLst/>
                <a:ahLst/>
                <a:cxnLst>
                  <a:cxn ang="0">
                    <a:pos x="144" y="45"/>
                  </a:cxn>
                  <a:cxn ang="0">
                    <a:pos x="546" y="9"/>
                  </a:cxn>
                  <a:cxn ang="0">
                    <a:pos x="582" y="99"/>
                  </a:cxn>
                  <a:cxn ang="0">
                    <a:pos x="123" y="462"/>
                  </a:cxn>
                  <a:cxn ang="0">
                    <a:pos x="27" y="438"/>
                  </a:cxn>
                  <a:cxn ang="0">
                    <a:pos x="12" y="210"/>
                  </a:cxn>
                  <a:cxn ang="0">
                    <a:pos x="144" y="45"/>
                  </a:cxn>
                </a:cxnLst>
                <a:rect l="0" t="0" r="r" b="b"/>
                <a:pathLst>
                  <a:path w="687" h="609">
                    <a:moveTo>
                      <a:pt x="144" y="45"/>
                    </a:moveTo>
                    <a:cubicBezTo>
                      <a:pt x="306" y="0"/>
                      <a:pt x="472" y="5"/>
                      <a:pt x="546" y="9"/>
                    </a:cubicBezTo>
                    <a:cubicBezTo>
                      <a:pt x="654" y="12"/>
                      <a:pt x="687" y="75"/>
                      <a:pt x="582" y="99"/>
                    </a:cubicBezTo>
                    <a:cubicBezTo>
                      <a:pt x="81" y="144"/>
                      <a:pt x="162" y="423"/>
                      <a:pt x="123" y="462"/>
                    </a:cubicBezTo>
                    <a:cubicBezTo>
                      <a:pt x="123" y="609"/>
                      <a:pt x="39" y="495"/>
                      <a:pt x="27" y="438"/>
                    </a:cubicBezTo>
                    <a:cubicBezTo>
                      <a:pt x="18" y="393"/>
                      <a:pt x="0" y="291"/>
                      <a:pt x="12" y="210"/>
                    </a:cubicBezTo>
                    <a:cubicBezTo>
                      <a:pt x="15" y="141"/>
                      <a:pt x="36" y="66"/>
                      <a:pt x="144" y="45"/>
                    </a:cubicBezTo>
                    <a:close/>
                  </a:path>
                </a:pathLst>
              </a:custGeom>
              <a:noFill/>
              <a:ln w="12700" cmpd="sng">
                <a:solidFill>
                  <a:schemeClr val="bg2"/>
                </a:solidFill>
                <a:round/>
                <a:headEnd/>
                <a:tailEnd/>
              </a:ln>
              <a:effectLst/>
            </p:spPr>
            <p:txBody>
              <a:bodyPr wrap="none" anchor="ctr"/>
              <a:lstStyle/>
              <a:p>
                <a:pPr>
                  <a:defRPr/>
                </a:pPr>
                <a:endParaRPr lang="en-US"/>
              </a:p>
            </p:txBody>
          </p:sp>
          <p:sp>
            <p:nvSpPr>
              <p:cNvPr id="1330" name="Freeform 306"/>
              <p:cNvSpPr>
                <a:spLocks/>
              </p:cNvSpPr>
              <p:nvPr userDrawn="1"/>
            </p:nvSpPr>
            <p:spPr bwMode="hidden">
              <a:xfrm rot="3318475">
                <a:off x="2256" y="1877"/>
                <a:ext cx="640" cy="797"/>
              </a:xfrm>
              <a:custGeom>
                <a:avLst/>
                <a:gdLst/>
                <a:ahLst/>
                <a:cxnLst>
                  <a:cxn ang="0">
                    <a:pos x="600" y="216"/>
                  </a:cxn>
                  <a:cxn ang="0">
                    <a:pos x="598" y="658"/>
                  </a:cxn>
                  <a:cxn ang="0">
                    <a:pos x="507" y="691"/>
                  </a:cxn>
                  <a:cxn ang="0">
                    <a:pos x="147" y="354"/>
                  </a:cxn>
                  <a:cxn ang="0">
                    <a:pos x="84" y="249"/>
                  </a:cxn>
                  <a:cxn ang="0">
                    <a:pos x="423" y="96"/>
                  </a:cxn>
                  <a:cxn ang="0">
                    <a:pos x="600" y="216"/>
                  </a:cxn>
                </a:cxnLst>
                <a:rect l="0" t="0" r="r" b="b"/>
                <a:pathLst>
                  <a:path w="640" h="797">
                    <a:moveTo>
                      <a:pt x="600" y="216"/>
                    </a:moveTo>
                    <a:cubicBezTo>
                      <a:pt x="640" y="379"/>
                      <a:pt x="604" y="584"/>
                      <a:pt x="598" y="658"/>
                    </a:cubicBezTo>
                    <a:cubicBezTo>
                      <a:pt x="592" y="766"/>
                      <a:pt x="528" y="797"/>
                      <a:pt x="507" y="691"/>
                    </a:cubicBezTo>
                    <a:cubicBezTo>
                      <a:pt x="495" y="276"/>
                      <a:pt x="255" y="360"/>
                      <a:pt x="147" y="354"/>
                    </a:cubicBezTo>
                    <a:cubicBezTo>
                      <a:pt x="0" y="350"/>
                      <a:pt x="18" y="294"/>
                      <a:pt x="84" y="249"/>
                    </a:cubicBezTo>
                    <a:cubicBezTo>
                      <a:pt x="147" y="204"/>
                      <a:pt x="339" y="108"/>
                      <a:pt x="423" y="96"/>
                    </a:cubicBezTo>
                    <a:cubicBezTo>
                      <a:pt x="477" y="81"/>
                      <a:pt x="585" y="0"/>
                      <a:pt x="600" y="216"/>
                    </a:cubicBezTo>
                    <a:close/>
                  </a:path>
                </a:pathLst>
              </a:custGeom>
              <a:noFill/>
              <a:ln w="12700" cmpd="sng">
                <a:solidFill>
                  <a:schemeClr val="bg2"/>
                </a:solidFill>
                <a:round/>
                <a:headEnd/>
                <a:tailEnd/>
              </a:ln>
              <a:effectLst/>
            </p:spPr>
            <p:txBody>
              <a:bodyPr wrap="none" anchor="ctr"/>
              <a:lstStyle/>
              <a:p>
                <a:pPr>
                  <a:defRPr/>
                </a:pPr>
                <a:endParaRPr lang="en-US"/>
              </a:p>
            </p:txBody>
          </p:sp>
          <p:sp>
            <p:nvSpPr>
              <p:cNvPr id="1331" name="Freeform 307"/>
              <p:cNvSpPr>
                <a:spLocks/>
              </p:cNvSpPr>
              <p:nvPr userDrawn="1"/>
            </p:nvSpPr>
            <p:spPr bwMode="hidden">
              <a:xfrm rot="20976686" flipH="1">
                <a:off x="2958" y="3365"/>
                <a:ext cx="535" cy="645"/>
              </a:xfrm>
              <a:custGeom>
                <a:avLst/>
                <a:gdLst/>
                <a:ahLst/>
                <a:cxnLst>
                  <a:cxn ang="0">
                    <a:pos x="462" y="423"/>
                  </a:cxn>
                  <a:cxn ang="0">
                    <a:pos x="144" y="612"/>
                  </a:cxn>
                  <a:cxn ang="0">
                    <a:pos x="87" y="558"/>
                  </a:cxn>
                  <a:cxn ang="0">
                    <a:pos x="162" y="117"/>
                  </a:cxn>
                  <a:cxn ang="0">
                    <a:pos x="210" y="39"/>
                  </a:cxn>
                  <a:cxn ang="0">
                    <a:pos x="441" y="243"/>
                  </a:cxn>
                  <a:cxn ang="0">
                    <a:pos x="462" y="423"/>
                  </a:cxn>
                </a:cxnLst>
                <a:rect l="0" t="0" r="r" b="b"/>
                <a:pathLst>
                  <a:path w="535" h="645">
                    <a:moveTo>
                      <a:pt x="462" y="423"/>
                    </a:moveTo>
                    <a:cubicBezTo>
                      <a:pt x="345" y="546"/>
                      <a:pt x="198" y="582"/>
                      <a:pt x="144" y="612"/>
                    </a:cubicBezTo>
                    <a:cubicBezTo>
                      <a:pt x="60" y="645"/>
                      <a:pt x="0" y="630"/>
                      <a:pt x="87" y="558"/>
                    </a:cubicBezTo>
                    <a:cubicBezTo>
                      <a:pt x="261" y="438"/>
                      <a:pt x="378" y="387"/>
                      <a:pt x="162" y="117"/>
                    </a:cubicBezTo>
                    <a:cubicBezTo>
                      <a:pt x="74" y="0"/>
                      <a:pt x="166" y="1"/>
                      <a:pt x="210" y="39"/>
                    </a:cubicBezTo>
                    <a:cubicBezTo>
                      <a:pt x="245" y="70"/>
                      <a:pt x="401" y="171"/>
                      <a:pt x="441" y="243"/>
                    </a:cubicBezTo>
                    <a:cubicBezTo>
                      <a:pt x="480" y="300"/>
                      <a:pt x="535" y="341"/>
                      <a:pt x="462" y="423"/>
                    </a:cubicBezTo>
                    <a:close/>
                  </a:path>
                </a:pathLst>
              </a:custGeom>
              <a:noFill/>
              <a:ln w="12700" cmpd="sng">
                <a:solidFill>
                  <a:schemeClr val="bg2"/>
                </a:solidFill>
                <a:round/>
                <a:headEnd/>
                <a:tailEnd/>
              </a:ln>
              <a:effectLst/>
            </p:spPr>
            <p:txBody>
              <a:bodyPr wrap="none" anchor="ctr"/>
              <a:lstStyle/>
              <a:p>
                <a:pPr>
                  <a:defRPr/>
                </a:pPr>
                <a:endParaRPr lang="en-US"/>
              </a:p>
            </p:txBody>
          </p:sp>
          <p:sp>
            <p:nvSpPr>
              <p:cNvPr id="1332" name="Freeform 308"/>
              <p:cNvSpPr>
                <a:spLocks/>
              </p:cNvSpPr>
              <p:nvPr userDrawn="1"/>
            </p:nvSpPr>
            <p:spPr bwMode="hidden">
              <a:xfrm>
                <a:off x="1823" y="2983"/>
                <a:ext cx="866" cy="795"/>
              </a:xfrm>
              <a:custGeom>
                <a:avLst/>
                <a:gdLst/>
                <a:ahLst/>
                <a:cxnLst>
                  <a:cxn ang="0">
                    <a:pos x="17" y="180"/>
                  </a:cxn>
                  <a:cxn ang="0">
                    <a:pos x="284" y="720"/>
                  </a:cxn>
                  <a:cxn ang="0">
                    <a:pos x="380" y="687"/>
                  </a:cxn>
                  <a:cxn ang="0">
                    <a:pos x="647" y="249"/>
                  </a:cxn>
                  <a:cxn ang="0">
                    <a:pos x="716" y="138"/>
                  </a:cxn>
                  <a:cxn ang="0">
                    <a:pos x="182" y="0"/>
                  </a:cxn>
                  <a:cxn ang="0">
                    <a:pos x="17" y="180"/>
                  </a:cxn>
                </a:cxnLst>
                <a:rect l="0" t="0" r="r" b="b"/>
                <a:pathLst>
                  <a:path w="866" h="795">
                    <a:moveTo>
                      <a:pt x="17" y="180"/>
                    </a:moveTo>
                    <a:cubicBezTo>
                      <a:pt x="49" y="413"/>
                      <a:pt x="206" y="636"/>
                      <a:pt x="284" y="720"/>
                    </a:cubicBezTo>
                    <a:cubicBezTo>
                      <a:pt x="359" y="795"/>
                      <a:pt x="422" y="771"/>
                      <a:pt x="380" y="687"/>
                    </a:cubicBezTo>
                    <a:cubicBezTo>
                      <a:pt x="284" y="378"/>
                      <a:pt x="197" y="183"/>
                      <a:pt x="647" y="249"/>
                    </a:cubicBezTo>
                    <a:cubicBezTo>
                      <a:pt x="866" y="276"/>
                      <a:pt x="791" y="175"/>
                      <a:pt x="716" y="138"/>
                    </a:cubicBezTo>
                    <a:cubicBezTo>
                      <a:pt x="575" y="63"/>
                      <a:pt x="317" y="6"/>
                      <a:pt x="182" y="0"/>
                    </a:cubicBezTo>
                    <a:cubicBezTo>
                      <a:pt x="95" y="0"/>
                      <a:pt x="0" y="32"/>
                      <a:pt x="17" y="180"/>
                    </a:cubicBezTo>
                    <a:close/>
                  </a:path>
                </a:pathLst>
              </a:custGeom>
              <a:noFill/>
              <a:ln w="12700" cmpd="sng">
                <a:solidFill>
                  <a:schemeClr val="bg2"/>
                </a:solidFill>
                <a:round/>
                <a:headEnd/>
                <a:tailEnd/>
              </a:ln>
              <a:effectLst/>
            </p:spPr>
            <p:txBody>
              <a:bodyPr wrap="none" anchor="ctr"/>
              <a:lstStyle/>
              <a:p>
                <a:pPr>
                  <a:defRPr/>
                </a:pPr>
                <a:endParaRPr lang="en-US"/>
              </a:p>
            </p:txBody>
          </p:sp>
          <p:sp>
            <p:nvSpPr>
              <p:cNvPr id="1333" name="Freeform 309"/>
              <p:cNvSpPr>
                <a:spLocks/>
              </p:cNvSpPr>
              <p:nvPr userDrawn="1"/>
            </p:nvSpPr>
            <p:spPr bwMode="hidden">
              <a:xfrm rot="16244410" flipH="1">
                <a:off x="3617" y="3734"/>
                <a:ext cx="535" cy="645"/>
              </a:xfrm>
              <a:custGeom>
                <a:avLst/>
                <a:gdLst/>
                <a:ahLst/>
                <a:cxnLst>
                  <a:cxn ang="0">
                    <a:pos x="462" y="423"/>
                  </a:cxn>
                  <a:cxn ang="0">
                    <a:pos x="144" y="612"/>
                  </a:cxn>
                  <a:cxn ang="0">
                    <a:pos x="87" y="558"/>
                  </a:cxn>
                  <a:cxn ang="0">
                    <a:pos x="162" y="117"/>
                  </a:cxn>
                  <a:cxn ang="0">
                    <a:pos x="210" y="39"/>
                  </a:cxn>
                  <a:cxn ang="0">
                    <a:pos x="441" y="243"/>
                  </a:cxn>
                  <a:cxn ang="0">
                    <a:pos x="462" y="423"/>
                  </a:cxn>
                </a:cxnLst>
                <a:rect l="0" t="0" r="r" b="b"/>
                <a:pathLst>
                  <a:path w="535" h="645">
                    <a:moveTo>
                      <a:pt x="462" y="423"/>
                    </a:moveTo>
                    <a:cubicBezTo>
                      <a:pt x="345" y="546"/>
                      <a:pt x="198" y="582"/>
                      <a:pt x="144" y="612"/>
                    </a:cubicBezTo>
                    <a:cubicBezTo>
                      <a:pt x="60" y="645"/>
                      <a:pt x="0" y="630"/>
                      <a:pt x="87" y="558"/>
                    </a:cubicBezTo>
                    <a:cubicBezTo>
                      <a:pt x="261" y="438"/>
                      <a:pt x="378" y="387"/>
                      <a:pt x="162" y="117"/>
                    </a:cubicBezTo>
                    <a:cubicBezTo>
                      <a:pt x="74" y="0"/>
                      <a:pt x="166" y="1"/>
                      <a:pt x="210" y="39"/>
                    </a:cubicBezTo>
                    <a:cubicBezTo>
                      <a:pt x="245" y="70"/>
                      <a:pt x="401" y="171"/>
                      <a:pt x="441" y="243"/>
                    </a:cubicBezTo>
                    <a:cubicBezTo>
                      <a:pt x="480" y="300"/>
                      <a:pt x="535" y="341"/>
                      <a:pt x="462" y="423"/>
                    </a:cubicBezTo>
                    <a:close/>
                  </a:path>
                </a:pathLst>
              </a:custGeom>
              <a:noFill/>
              <a:ln w="12700" cmpd="sng">
                <a:solidFill>
                  <a:schemeClr val="bg2"/>
                </a:solidFill>
                <a:round/>
                <a:headEnd/>
                <a:tailEnd/>
              </a:ln>
              <a:effectLst/>
            </p:spPr>
            <p:txBody>
              <a:bodyPr wrap="none" anchor="ctr"/>
              <a:lstStyle/>
              <a:p>
                <a:pPr>
                  <a:defRPr/>
                </a:pPr>
                <a:endParaRPr lang="en-US"/>
              </a:p>
            </p:txBody>
          </p:sp>
          <p:sp>
            <p:nvSpPr>
              <p:cNvPr id="1334" name="Freeform 310"/>
              <p:cNvSpPr>
                <a:spLocks/>
              </p:cNvSpPr>
              <p:nvPr userDrawn="1"/>
            </p:nvSpPr>
            <p:spPr bwMode="hidden">
              <a:xfrm rot="6018034">
                <a:off x="1968" y="3558"/>
                <a:ext cx="802" cy="706"/>
              </a:xfrm>
              <a:custGeom>
                <a:avLst/>
                <a:gdLst/>
                <a:ahLst/>
                <a:cxnLst>
                  <a:cxn ang="0">
                    <a:pos x="742" y="110"/>
                  </a:cxn>
                  <a:cxn ang="0">
                    <a:pos x="958" y="572"/>
                  </a:cxn>
                  <a:cxn ang="0">
                    <a:pos x="847" y="638"/>
                  </a:cxn>
                  <a:cxn ang="0">
                    <a:pos x="202" y="269"/>
                  </a:cxn>
                  <a:cxn ang="0">
                    <a:pos x="163" y="173"/>
                  </a:cxn>
                  <a:cxn ang="0">
                    <a:pos x="481" y="35"/>
                  </a:cxn>
                  <a:cxn ang="0">
                    <a:pos x="742" y="110"/>
                  </a:cxn>
                </a:cxnLst>
                <a:rect l="0" t="0" r="r" b="b"/>
                <a:pathLst>
                  <a:path w="987" h="743">
                    <a:moveTo>
                      <a:pt x="742" y="110"/>
                    </a:moveTo>
                    <a:cubicBezTo>
                      <a:pt x="853" y="270"/>
                      <a:pt x="941" y="491"/>
                      <a:pt x="958" y="572"/>
                    </a:cubicBezTo>
                    <a:cubicBezTo>
                      <a:pt x="987" y="692"/>
                      <a:pt x="912" y="743"/>
                      <a:pt x="847" y="638"/>
                    </a:cubicBezTo>
                    <a:cubicBezTo>
                      <a:pt x="523" y="89"/>
                      <a:pt x="364" y="254"/>
                      <a:pt x="202" y="269"/>
                    </a:cubicBezTo>
                    <a:cubicBezTo>
                      <a:pt x="0" y="325"/>
                      <a:pt x="89" y="207"/>
                      <a:pt x="163" y="173"/>
                    </a:cubicBezTo>
                    <a:cubicBezTo>
                      <a:pt x="222" y="145"/>
                      <a:pt x="366" y="53"/>
                      <a:pt x="481" y="35"/>
                    </a:cubicBezTo>
                    <a:cubicBezTo>
                      <a:pt x="576" y="12"/>
                      <a:pt x="680" y="0"/>
                      <a:pt x="742" y="110"/>
                    </a:cubicBezTo>
                    <a:close/>
                  </a:path>
                </a:pathLst>
              </a:custGeom>
              <a:noFill/>
              <a:ln w="12700" cmpd="sng">
                <a:solidFill>
                  <a:schemeClr val="accent2"/>
                </a:solidFill>
                <a:round/>
                <a:headEnd/>
                <a:tailEnd/>
              </a:ln>
              <a:effectLst/>
            </p:spPr>
            <p:txBody>
              <a:bodyPr wrap="none" anchor="ctr"/>
              <a:lstStyle/>
              <a:p>
                <a:pPr>
                  <a:defRPr/>
                </a:pPr>
                <a:endParaRPr lang="en-US"/>
              </a:p>
            </p:txBody>
          </p:sp>
          <p:sp>
            <p:nvSpPr>
              <p:cNvPr id="1335" name="Freeform 311"/>
              <p:cNvSpPr>
                <a:spLocks/>
              </p:cNvSpPr>
              <p:nvPr userDrawn="1"/>
            </p:nvSpPr>
            <p:spPr bwMode="hidden">
              <a:xfrm rot="6284068">
                <a:off x="3402" y="3049"/>
                <a:ext cx="640" cy="797"/>
              </a:xfrm>
              <a:custGeom>
                <a:avLst/>
                <a:gdLst/>
                <a:ahLst/>
                <a:cxnLst>
                  <a:cxn ang="0">
                    <a:pos x="600" y="216"/>
                  </a:cxn>
                  <a:cxn ang="0">
                    <a:pos x="598" y="658"/>
                  </a:cxn>
                  <a:cxn ang="0">
                    <a:pos x="507" y="691"/>
                  </a:cxn>
                  <a:cxn ang="0">
                    <a:pos x="147" y="354"/>
                  </a:cxn>
                  <a:cxn ang="0">
                    <a:pos x="84" y="249"/>
                  </a:cxn>
                  <a:cxn ang="0">
                    <a:pos x="423" y="96"/>
                  </a:cxn>
                  <a:cxn ang="0">
                    <a:pos x="600" y="216"/>
                  </a:cxn>
                </a:cxnLst>
                <a:rect l="0" t="0" r="r" b="b"/>
                <a:pathLst>
                  <a:path w="640" h="797">
                    <a:moveTo>
                      <a:pt x="600" y="216"/>
                    </a:moveTo>
                    <a:cubicBezTo>
                      <a:pt x="640" y="379"/>
                      <a:pt x="604" y="584"/>
                      <a:pt x="598" y="658"/>
                    </a:cubicBezTo>
                    <a:cubicBezTo>
                      <a:pt x="592" y="766"/>
                      <a:pt x="528" y="797"/>
                      <a:pt x="507" y="691"/>
                    </a:cubicBezTo>
                    <a:cubicBezTo>
                      <a:pt x="495" y="276"/>
                      <a:pt x="255" y="360"/>
                      <a:pt x="147" y="354"/>
                    </a:cubicBezTo>
                    <a:cubicBezTo>
                      <a:pt x="0" y="350"/>
                      <a:pt x="18" y="294"/>
                      <a:pt x="84" y="249"/>
                    </a:cubicBezTo>
                    <a:cubicBezTo>
                      <a:pt x="147" y="204"/>
                      <a:pt x="339" y="108"/>
                      <a:pt x="423" y="96"/>
                    </a:cubicBezTo>
                    <a:cubicBezTo>
                      <a:pt x="477" y="81"/>
                      <a:pt x="585" y="0"/>
                      <a:pt x="600" y="216"/>
                    </a:cubicBezTo>
                    <a:close/>
                  </a:path>
                </a:pathLst>
              </a:custGeom>
              <a:noFill/>
              <a:ln w="12700" cmpd="sng">
                <a:solidFill>
                  <a:schemeClr val="accent2"/>
                </a:solidFill>
                <a:round/>
                <a:headEnd/>
                <a:tailEnd/>
              </a:ln>
              <a:effectLst/>
            </p:spPr>
            <p:txBody>
              <a:bodyPr wrap="none" anchor="ctr"/>
              <a:lstStyle/>
              <a:p>
                <a:pPr>
                  <a:defRPr/>
                </a:pPr>
                <a:endParaRPr lang="en-US"/>
              </a:p>
            </p:txBody>
          </p:sp>
          <p:sp>
            <p:nvSpPr>
              <p:cNvPr id="1336" name="Freeform 312"/>
              <p:cNvSpPr>
                <a:spLocks/>
              </p:cNvSpPr>
              <p:nvPr userDrawn="1"/>
            </p:nvSpPr>
            <p:spPr bwMode="hidden">
              <a:xfrm rot="19272242" flipV="1">
                <a:off x="3190" y="2247"/>
                <a:ext cx="640" cy="797"/>
              </a:xfrm>
              <a:custGeom>
                <a:avLst/>
                <a:gdLst/>
                <a:ahLst/>
                <a:cxnLst>
                  <a:cxn ang="0">
                    <a:pos x="600" y="216"/>
                  </a:cxn>
                  <a:cxn ang="0">
                    <a:pos x="598" y="658"/>
                  </a:cxn>
                  <a:cxn ang="0">
                    <a:pos x="507" y="691"/>
                  </a:cxn>
                  <a:cxn ang="0">
                    <a:pos x="147" y="354"/>
                  </a:cxn>
                  <a:cxn ang="0">
                    <a:pos x="84" y="249"/>
                  </a:cxn>
                  <a:cxn ang="0">
                    <a:pos x="423" y="96"/>
                  </a:cxn>
                  <a:cxn ang="0">
                    <a:pos x="600" y="216"/>
                  </a:cxn>
                </a:cxnLst>
                <a:rect l="0" t="0" r="r" b="b"/>
                <a:pathLst>
                  <a:path w="640" h="797">
                    <a:moveTo>
                      <a:pt x="600" y="216"/>
                    </a:moveTo>
                    <a:cubicBezTo>
                      <a:pt x="640" y="379"/>
                      <a:pt x="604" y="584"/>
                      <a:pt x="598" y="658"/>
                    </a:cubicBezTo>
                    <a:cubicBezTo>
                      <a:pt x="592" y="766"/>
                      <a:pt x="528" y="797"/>
                      <a:pt x="507" y="691"/>
                    </a:cubicBezTo>
                    <a:cubicBezTo>
                      <a:pt x="495" y="276"/>
                      <a:pt x="255" y="360"/>
                      <a:pt x="147" y="354"/>
                    </a:cubicBezTo>
                    <a:cubicBezTo>
                      <a:pt x="0" y="350"/>
                      <a:pt x="18" y="294"/>
                      <a:pt x="84" y="249"/>
                    </a:cubicBezTo>
                    <a:cubicBezTo>
                      <a:pt x="147" y="204"/>
                      <a:pt x="339" y="108"/>
                      <a:pt x="423" y="96"/>
                    </a:cubicBezTo>
                    <a:cubicBezTo>
                      <a:pt x="477" y="81"/>
                      <a:pt x="585" y="0"/>
                      <a:pt x="600" y="216"/>
                    </a:cubicBezTo>
                    <a:close/>
                  </a:path>
                </a:pathLst>
              </a:custGeom>
              <a:noFill/>
              <a:ln w="12700" cmpd="sng">
                <a:solidFill>
                  <a:schemeClr val="accent2"/>
                </a:solidFill>
                <a:round/>
                <a:headEnd/>
                <a:tailEnd/>
              </a:ln>
              <a:effectLst/>
            </p:spPr>
            <p:txBody>
              <a:bodyPr wrap="none" anchor="ctr"/>
              <a:lstStyle/>
              <a:p>
                <a:pPr>
                  <a:defRPr/>
                </a:pPr>
                <a:endParaRPr lang="en-US"/>
              </a:p>
            </p:txBody>
          </p:sp>
          <p:sp>
            <p:nvSpPr>
              <p:cNvPr id="1337" name="Freeform 313"/>
              <p:cNvSpPr>
                <a:spLocks/>
              </p:cNvSpPr>
              <p:nvPr userDrawn="1"/>
            </p:nvSpPr>
            <p:spPr bwMode="hidden">
              <a:xfrm rot="563450" flipH="1">
                <a:off x="1798" y="2341"/>
                <a:ext cx="535" cy="645"/>
              </a:xfrm>
              <a:custGeom>
                <a:avLst/>
                <a:gdLst/>
                <a:ahLst/>
                <a:cxnLst>
                  <a:cxn ang="0">
                    <a:pos x="462" y="423"/>
                  </a:cxn>
                  <a:cxn ang="0">
                    <a:pos x="144" y="612"/>
                  </a:cxn>
                  <a:cxn ang="0">
                    <a:pos x="87" y="558"/>
                  </a:cxn>
                  <a:cxn ang="0">
                    <a:pos x="162" y="117"/>
                  </a:cxn>
                  <a:cxn ang="0">
                    <a:pos x="210" y="39"/>
                  </a:cxn>
                  <a:cxn ang="0">
                    <a:pos x="441" y="243"/>
                  </a:cxn>
                  <a:cxn ang="0">
                    <a:pos x="462" y="423"/>
                  </a:cxn>
                </a:cxnLst>
                <a:rect l="0" t="0" r="r" b="b"/>
                <a:pathLst>
                  <a:path w="535" h="645">
                    <a:moveTo>
                      <a:pt x="462" y="423"/>
                    </a:moveTo>
                    <a:cubicBezTo>
                      <a:pt x="345" y="546"/>
                      <a:pt x="198" y="582"/>
                      <a:pt x="144" y="612"/>
                    </a:cubicBezTo>
                    <a:cubicBezTo>
                      <a:pt x="60" y="645"/>
                      <a:pt x="0" y="630"/>
                      <a:pt x="87" y="558"/>
                    </a:cubicBezTo>
                    <a:cubicBezTo>
                      <a:pt x="261" y="438"/>
                      <a:pt x="378" y="387"/>
                      <a:pt x="162" y="117"/>
                    </a:cubicBezTo>
                    <a:cubicBezTo>
                      <a:pt x="74" y="0"/>
                      <a:pt x="166" y="1"/>
                      <a:pt x="210" y="39"/>
                    </a:cubicBezTo>
                    <a:cubicBezTo>
                      <a:pt x="245" y="70"/>
                      <a:pt x="401" y="171"/>
                      <a:pt x="441" y="243"/>
                    </a:cubicBezTo>
                    <a:cubicBezTo>
                      <a:pt x="480" y="300"/>
                      <a:pt x="535" y="341"/>
                      <a:pt x="462" y="423"/>
                    </a:cubicBezTo>
                    <a:close/>
                  </a:path>
                </a:pathLst>
              </a:custGeom>
              <a:noFill/>
              <a:ln w="12700" cmpd="sng">
                <a:solidFill>
                  <a:schemeClr val="accent2"/>
                </a:solidFill>
                <a:round/>
                <a:headEnd/>
                <a:tailEnd/>
              </a:ln>
              <a:effectLst/>
            </p:spPr>
            <p:txBody>
              <a:bodyPr wrap="none" anchor="ctr"/>
              <a:lstStyle/>
              <a:p>
                <a:pPr>
                  <a:defRPr/>
                </a:pPr>
                <a:endParaRPr lang="en-US"/>
              </a:p>
            </p:txBody>
          </p:sp>
          <p:sp>
            <p:nvSpPr>
              <p:cNvPr id="1338" name="Freeform 314"/>
              <p:cNvSpPr>
                <a:spLocks/>
              </p:cNvSpPr>
              <p:nvPr userDrawn="1"/>
            </p:nvSpPr>
            <p:spPr bwMode="hidden">
              <a:xfrm>
                <a:off x="1229" y="2713"/>
                <a:ext cx="687" cy="609"/>
              </a:xfrm>
              <a:custGeom>
                <a:avLst/>
                <a:gdLst/>
                <a:ahLst/>
                <a:cxnLst>
                  <a:cxn ang="0">
                    <a:pos x="144" y="45"/>
                  </a:cxn>
                  <a:cxn ang="0">
                    <a:pos x="546" y="9"/>
                  </a:cxn>
                  <a:cxn ang="0">
                    <a:pos x="582" y="99"/>
                  </a:cxn>
                  <a:cxn ang="0">
                    <a:pos x="123" y="462"/>
                  </a:cxn>
                  <a:cxn ang="0">
                    <a:pos x="27" y="438"/>
                  </a:cxn>
                  <a:cxn ang="0">
                    <a:pos x="12" y="210"/>
                  </a:cxn>
                  <a:cxn ang="0">
                    <a:pos x="144" y="45"/>
                  </a:cxn>
                </a:cxnLst>
                <a:rect l="0" t="0" r="r" b="b"/>
                <a:pathLst>
                  <a:path w="687" h="609">
                    <a:moveTo>
                      <a:pt x="144" y="45"/>
                    </a:moveTo>
                    <a:cubicBezTo>
                      <a:pt x="306" y="0"/>
                      <a:pt x="472" y="5"/>
                      <a:pt x="546" y="9"/>
                    </a:cubicBezTo>
                    <a:cubicBezTo>
                      <a:pt x="654" y="12"/>
                      <a:pt x="687" y="75"/>
                      <a:pt x="582" y="99"/>
                    </a:cubicBezTo>
                    <a:cubicBezTo>
                      <a:pt x="81" y="144"/>
                      <a:pt x="162" y="423"/>
                      <a:pt x="123" y="462"/>
                    </a:cubicBezTo>
                    <a:cubicBezTo>
                      <a:pt x="123" y="609"/>
                      <a:pt x="39" y="495"/>
                      <a:pt x="27" y="438"/>
                    </a:cubicBezTo>
                    <a:cubicBezTo>
                      <a:pt x="18" y="393"/>
                      <a:pt x="0" y="291"/>
                      <a:pt x="12" y="210"/>
                    </a:cubicBezTo>
                    <a:cubicBezTo>
                      <a:pt x="15" y="141"/>
                      <a:pt x="36" y="66"/>
                      <a:pt x="144" y="45"/>
                    </a:cubicBezTo>
                    <a:close/>
                  </a:path>
                </a:pathLst>
              </a:custGeom>
              <a:noFill/>
              <a:ln w="12700" cmpd="sng">
                <a:solidFill>
                  <a:schemeClr val="tx2"/>
                </a:solidFill>
                <a:round/>
                <a:headEnd/>
                <a:tailEnd/>
              </a:ln>
              <a:effectLst/>
            </p:spPr>
            <p:txBody>
              <a:bodyPr wrap="none" anchor="ctr"/>
              <a:lstStyle/>
              <a:p>
                <a:pPr>
                  <a:defRPr/>
                </a:pPr>
                <a:endParaRPr lang="en-US"/>
              </a:p>
            </p:txBody>
          </p:sp>
          <p:sp>
            <p:nvSpPr>
              <p:cNvPr id="1339" name="Freeform 315"/>
              <p:cNvSpPr>
                <a:spLocks/>
              </p:cNvSpPr>
              <p:nvPr userDrawn="1"/>
            </p:nvSpPr>
            <p:spPr bwMode="hidden">
              <a:xfrm>
                <a:off x="115" y="2561"/>
                <a:ext cx="987" cy="743"/>
              </a:xfrm>
              <a:custGeom>
                <a:avLst/>
                <a:gdLst/>
                <a:ahLst/>
                <a:cxnLst>
                  <a:cxn ang="0">
                    <a:pos x="742" y="110"/>
                  </a:cxn>
                  <a:cxn ang="0">
                    <a:pos x="958" y="572"/>
                  </a:cxn>
                  <a:cxn ang="0">
                    <a:pos x="847" y="638"/>
                  </a:cxn>
                  <a:cxn ang="0">
                    <a:pos x="202" y="269"/>
                  </a:cxn>
                  <a:cxn ang="0">
                    <a:pos x="163" y="173"/>
                  </a:cxn>
                  <a:cxn ang="0">
                    <a:pos x="481" y="35"/>
                  </a:cxn>
                  <a:cxn ang="0">
                    <a:pos x="742" y="110"/>
                  </a:cxn>
                </a:cxnLst>
                <a:rect l="0" t="0" r="r" b="b"/>
                <a:pathLst>
                  <a:path w="987" h="743">
                    <a:moveTo>
                      <a:pt x="742" y="110"/>
                    </a:moveTo>
                    <a:cubicBezTo>
                      <a:pt x="853" y="270"/>
                      <a:pt x="941" y="491"/>
                      <a:pt x="958" y="572"/>
                    </a:cubicBezTo>
                    <a:cubicBezTo>
                      <a:pt x="987" y="692"/>
                      <a:pt x="912" y="743"/>
                      <a:pt x="847" y="638"/>
                    </a:cubicBezTo>
                    <a:cubicBezTo>
                      <a:pt x="523" y="89"/>
                      <a:pt x="364" y="254"/>
                      <a:pt x="202" y="269"/>
                    </a:cubicBezTo>
                    <a:cubicBezTo>
                      <a:pt x="0" y="325"/>
                      <a:pt x="89" y="207"/>
                      <a:pt x="163" y="173"/>
                    </a:cubicBezTo>
                    <a:cubicBezTo>
                      <a:pt x="222" y="145"/>
                      <a:pt x="366" y="53"/>
                      <a:pt x="481" y="35"/>
                    </a:cubicBezTo>
                    <a:cubicBezTo>
                      <a:pt x="576" y="12"/>
                      <a:pt x="680" y="0"/>
                      <a:pt x="742" y="110"/>
                    </a:cubicBezTo>
                    <a:close/>
                  </a:path>
                </a:pathLst>
              </a:custGeom>
              <a:noFill/>
              <a:ln w="12700" cmpd="sng">
                <a:solidFill>
                  <a:schemeClr val="tx2"/>
                </a:solidFill>
                <a:round/>
                <a:headEnd/>
                <a:tailEnd/>
              </a:ln>
              <a:effectLst/>
            </p:spPr>
            <p:txBody>
              <a:bodyPr wrap="none" anchor="ctr"/>
              <a:lstStyle/>
              <a:p>
                <a:pPr>
                  <a:defRPr/>
                </a:pPr>
                <a:endParaRPr lang="en-US"/>
              </a:p>
            </p:txBody>
          </p:sp>
          <p:sp>
            <p:nvSpPr>
              <p:cNvPr id="1340" name="Freeform 316"/>
              <p:cNvSpPr>
                <a:spLocks/>
              </p:cNvSpPr>
              <p:nvPr userDrawn="1"/>
            </p:nvSpPr>
            <p:spPr bwMode="hidden">
              <a:xfrm>
                <a:off x="155" y="2986"/>
                <a:ext cx="650" cy="648"/>
              </a:xfrm>
              <a:custGeom>
                <a:avLst/>
                <a:gdLst/>
                <a:ahLst/>
                <a:cxnLst>
                  <a:cxn ang="0">
                    <a:pos x="468" y="114"/>
                  </a:cxn>
                  <a:cxn ang="0">
                    <a:pos x="621" y="453"/>
                  </a:cxn>
                  <a:cxn ang="0">
                    <a:pos x="522" y="495"/>
                  </a:cxn>
                  <a:cxn ang="0">
                    <a:pos x="105" y="519"/>
                  </a:cxn>
                  <a:cxn ang="0">
                    <a:pos x="30" y="450"/>
                  </a:cxn>
                  <a:cxn ang="0">
                    <a:pos x="231" y="84"/>
                  </a:cxn>
                  <a:cxn ang="0">
                    <a:pos x="468" y="114"/>
                  </a:cxn>
                </a:cxnLst>
                <a:rect l="0" t="0" r="r" b="b"/>
                <a:pathLst>
                  <a:path w="650" h="648">
                    <a:moveTo>
                      <a:pt x="468" y="114"/>
                    </a:moveTo>
                    <a:cubicBezTo>
                      <a:pt x="579" y="274"/>
                      <a:pt x="604" y="372"/>
                      <a:pt x="621" y="453"/>
                    </a:cubicBezTo>
                    <a:cubicBezTo>
                      <a:pt x="650" y="573"/>
                      <a:pt x="587" y="600"/>
                      <a:pt x="522" y="495"/>
                    </a:cubicBezTo>
                    <a:cubicBezTo>
                      <a:pt x="330" y="99"/>
                      <a:pt x="171" y="417"/>
                      <a:pt x="105" y="519"/>
                    </a:cubicBezTo>
                    <a:cubicBezTo>
                      <a:pt x="51" y="648"/>
                      <a:pt x="0" y="525"/>
                      <a:pt x="30" y="450"/>
                    </a:cubicBezTo>
                    <a:cubicBezTo>
                      <a:pt x="39" y="381"/>
                      <a:pt x="132" y="180"/>
                      <a:pt x="231" y="84"/>
                    </a:cubicBezTo>
                    <a:cubicBezTo>
                      <a:pt x="321" y="0"/>
                      <a:pt x="406" y="4"/>
                      <a:pt x="468" y="114"/>
                    </a:cubicBezTo>
                    <a:close/>
                  </a:path>
                </a:pathLst>
              </a:custGeom>
              <a:noFill/>
              <a:ln w="12700" cmpd="sng">
                <a:solidFill>
                  <a:schemeClr val="tx2"/>
                </a:solidFill>
                <a:round/>
                <a:headEnd/>
                <a:tailEnd/>
              </a:ln>
              <a:effectLst/>
            </p:spPr>
            <p:txBody>
              <a:bodyPr wrap="none" anchor="ctr"/>
              <a:lstStyle/>
              <a:p>
                <a:pPr>
                  <a:defRPr/>
                </a:pPr>
                <a:endParaRPr lang="en-US"/>
              </a:p>
            </p:txBody>
          </p:sp>
          <p:sp>
            <p:nvSpPr>
              <p:cNvPr id="1341" name="Freeform 317"/>
              <p:cNvSpPr>
                <a:spLocks/>
              </p:cNvSpPr>
              <p:nvPr userDrawn="1"/>
            </p:nvSpPr>
            <p:spPr bwMode="hidden">
              <a:xfrm rot="-2130091">
                <a:off x="740" y="3725"/>
                <a:ext cx="640" cy="797"/>
              </a:xfrm>
              <a:custGeom>
                <a:avLst/>
                <a:gdLst/>
                <a:ahLst/>
                <a:cxnLst>
                  <a:cxn ang="0">
                    <a:pos x="600" y="216"/>
                  </a:cxn>
                  <a:cxn ang="0">
                    <a:pos x="598" y="658"/>
                  </a:cxn>
                  <a:cxn ang="0">
                    <a:pos x="507" y="691"/>
                  </a:cxn>
                  <a:cxn ang="0">
                    <a:pos x="147" y="354"/>
                  </a:cxn>
                  <a:cxn ang="0">
                    <a:pos x="84" y="249"/>
                  </a:cxn>
                  <a:cxn ang="0">
                    <a:pos x="423" y="96"/>
                  </a:cxn>
                  <a:cxn ang="0">
                    <a:pos x="600" y="216"/>
                  </a:cxn>
                </a:cxnLst>
                <a:rect l="0" t="0" r="r" b="b"/>
                <a:pathLst>
                  <a:path w="640" h="797">
                    <a:moveTo>
                      <a:pt x="600" y="216"/>
                    </a:moveTo>
                    <a:cubicBezTo>
                      <a:pt x="640" y="379"/>
                      <a:pt x="604" y="584"/>
                      <a:pt x="598" y="658"/>
                    </a:cubicBezTo>
                    <a:cubicBezTo>
                      <a:pt x="592" y="766"/>
                      <a:pt x="528" y="797"/>
                      <a:pt x="507" y="691"/>
                    </a:cubicBezTo>
                    <a:cubicBezTo>
                      <a:pt x="495" y="276"/>
                      <a:pt x="255" y="360"/>
                      <a:pt x="147" y="354"/>
                    </a:cubicBezTo>
                    <a:cubicBezTo>
                      <a:pt x="0" y="350"/>
                      <a:pt x="18" y="294"/>
                      <a:pt x="84" y="249"/>
                    </a:cubicBezTo>
                    <a:cubicBezTo>
                      <a:pt x="147" y="204"/>
                      <a:pt x="339" y="108"/>
                      <a:pt x="423" y="96"/>
                    </a:cubicBezTo>
                    <a:cubicBezTo>
                      <a:pt x="477" y="81"/>
                      <a:pt x="585" y="0"/>
                      <a:pt x="600" y="216"/>
                    </a:cubicBezTo>
                    <a:close/>
                  </a:path>
                </a:pathLst>
              </a:custGeom>
              <a:noFill/>
              <a:ln w="12700" cmpd="sng">
                <a:solidFill>
                  <a:schemeClr val="tx2"/>
                </a:solidFill>
                <a:round/>
                <a:headEnd/>
                <a:tailEnd/>
              </a:ln>
              <a:effectLst/>
            </p:spPr>
            <p:txBody>
              <a:bodyPr wrap="none" anchor="ctr"/>
              <a:lstStyle/>
              <a:p>
                <a:pPr>
                  <a:defRPr/>
                </a:pPr>
                <a:endParaRPr lang="en-US"/>
              </a:p>
            </p:txBody>
          </p:sp>
          <p:sp>
            <p:nvSpPr>
              <p:cNvPr id="1342" name="Freeform 318"/>
              <p:cNvSpPr>
                <a:spLocks/>
              </p:cNvSpPr>
              <p:nvPr userDrawn="1"/>
            </p:nvSpPr>
            <p:spPr bwMode="hidden">
              <a:xfrm>
                <a:off x="1823" y="1937"/>
                <a:ext cx="535" cy="645"/>
              </a:xfrm>
              <a:custGeom>
                <a:avLst/>
                <a:gdLst/>
                <a:ahLst/>
                <a:cxnLst>
                  <a:cxn ang="0">
                    <a:pos x="462" y="423"/>
                  </a:cxn>
                  <a:cxn ang="0">
                    <a:pos x="144" y="612"/>
                  </a:cxn>
                  <a:cxn ang="0">
                    <a:pos x="87" y="558"/>
                  </a:cxn>
                  <a:cxn ang="0">
                    <a:pos x="162" y="117"/>
                  </a:cxn>
                  <a:cxn ang="0">
                    <a:pos x="210" y="39"/>
                  </a:cxn>
                  <a:cxn ang="0">
                    <a:pos x="441" y="243"/>
                  </a:cxn>
                  <a:cxn ang="0">
                    <a:pos x="462" y="423"/>
                  </a:cxn>
                </a:cxnLst>
                <a:rect l="0" t="0" r="r" b="b"/>
                <a:pathLst>
                  <a:path w="535" h="645">
                    <a:moveTo>
                      <a:pt x="462" y="423"/>
                    </a:moveTo>
                    <a:cubicBezTo>
                      <a:pt x="345" y="546"/>
                      <a:pt x="198" y="582"/>
                      <a:pt x="144" y="612"/>
                    </a:cubicBezTo>
                    <a:cubicBezTo>
                      <a:pt x="60" y="645"/>
                      <a:pt x="0" y="630"/>
                      <a:pt x="87" y="558"/>
                    </a:cubicBezTo>
                    <a:cubicBezTo>
                      <a:pt x="261" y="438"/>
                      <a:pt x="378" y="387"/>
                      <a:pt x="162" y="117"/>
                    </a:cubicBezTo>
                    <a:cubicBezTo>
                      <a:pt x="74" y="0"/>
                      <a:pt x="166" y="1"/>
                      <a:pt x="210" y="39"/>
                    </a:cubicBezTo>
                    <a:cubicBezTo>
                      <a:pt x="245" y="70"/>
                      <a:pt x="401" y="171"/>
                      <a:pt x="441" y="243"/>
                    </a:cubicBezTo>
                    <a:cubicBezTo>
                      <a:pt x="480" y="300"/>
                      <a:pt x="535" y="341"/>
                      <a:pt x="462" y="423"/>
                    </a:cubicBezTo>
                    <a:close/>
                  </a:path>
                </a:pathLst>
              </a:custGeom>
              <a:noFill/>
              <a:ln w="12700" cmpd="sng">
                <a:solidFill>
                  <a:schemeClr val="tx2"/>
                </a:solidFill>
                <a:round/>
                <a:headEnd/>
                <a:tailEnd/>
              </a:ln>
              <a:effectLst/>
            </p:spPr>
            <p:txBody>
              <a:bodyPr wrap="none" anchor="ctr"/>
              <a:lstStyle/>
              <a:p>
                <a:pPr>
                  <a:defRPr/>
                </a:pPr>
                <a:endParaRPr lang="en-US"/>
              </a:p>
            </p:txBody>
          </p:sp>
          <p:sp>
            <p:nvSpPr>
              <p:cNvPr id="1343" name="Freeform 319"/>
              <p:cNvSpPr>
                <a:spLocks/>
              </p:cNvSpPr>
              <p:nvPr userDrawn="1"/>
            </p:nvSpPr>
            <p:spPr bwMode="hidden">
              <a:xfrm>
                <a:off x="1004" y="2038"/>
                <a:ext cx="687" cy="609"/>
              </a:xfrm>
              <a:custGeom>
                <a:avLst/>
                <a:gdLst/>
                <a:ahLst/>
                <a:cxnLst>
                  <a:cxn ang="0">
                    <a:pos x="144" y="45"/>
                  </a:cxn>
                  <a:cxn ang="0">
                    <a:pos x="546" y="9"/>
                  </a:cxn>
                  <a:cxn ang="0">
                    <a:pos x="582" y="99"/>
                  </a:cxn>
                  <a:cxn ang="0">
                    <a:pos x="123" y="462"/>
                  </a:cxn>
                  <a:cxn ang="0">
                    <a:pos x="27" y="438"/>
                  </a:cxn>
                  <a:cxn ang="0">
                    <a:pos x="12" y="210"/>
                  </a:cxn>
                  <a:cxn ang="0">
                    <a:pos x="144" y="45"/>
                  </a:cxn>
                </a:cxnLst>
                <a:rect l="0" t="0" r="r" b="b"/>
                <a:pathLst>
                  <a:path w="687" h="609">
                    <a:moveTo>
                      <a:pt x="144" y="45"/>
                    </a:moveTo>
                    <a:cubicBezTo>
                      <a:pt x="306" y="0"/>
                      <a:pt x="472" y="5"/>
                      <a:pt x="546" y="9"/>
                    </a:cubicBezTo>
                    <a:cubicBezTo>
                      <a:pt x="654" y="12"/>
                      <a:pt x="687" y="75"/>
                      <a:pt x="582" y="99"/>
                    </a:cubicBezTo>
                    <a:cubicBezTo>
                      <a:pt x="81" y="144"/>
                      <a:pt x="162" y="423"/>
                      <a:pt x="123" y="462"/>
                    </a:cubicBezTo>
                    <a:cubicBezTo>
                      <a:pt x="123" y="609"/>
                      <a:pt x="39" y="495"/>
                      <a:pt x="27" y="438"/>
                    </a:cubicBezTo>
                    <a:cubicBezTo>
                      <a:pt x="18" y="393"/>
                      <a:pt x="0" y="291"/>
                      <a:pt x="12" y="210"/>
                    </a:cubicBezTo>
                    <a:cubicBezTo>
                      <a:pt x="15" y="141"/>
                      <a:pt x="36" y="66"/>
                      <a:pt x="144" y="45"/>
                    </a:cubicBezTo>
                    <a:close/>
                  </a:path>
                </a:pathLst>
              </a:custGeom>
              <a:noFill/>
              <a:ln w="12700" cmpd="sng">
                <a:solidFill>
                  <a:schemeClr val="bg2"/>
                </a:solidFill>
                <a:round/>
                <a:headEnd/>
                <a:tailEnd/>
              </a:ln>
              <a:effectLst/>
            </p:spPr>
            <p:txBody>
              <a:bodyPr wrap="none" anchor="ctr"/>
              <a:lstStyle/>
              <a:p>
                <a:pPr>
                  <a:defRPr/>
                </a:pPr>
                <a:endParaRPr lang="en-US"/>
              </a:p>
            </p:txBody>
          </p:sp>
          <p:sp>
            <p:nvSpPr>
              <p:cNvPr id="1344" name="Freeform 320"/>
              <p:cNvSpPr>
                <a:spLocks/>
              </p:cNvSpPr>
              <p:nvPr userDrawn="1"/>
            </p:nvSpPr>
            <p:spPr bwMode="hidden">
              <a:xfrm rot="3318475">
                <a:off x="-71" y="1989"/>
                <a:ext cx="640" cy="797"/>
              </a:xfrm>
              <a:custGeom>
                <a:avLst/>
                <a:gdLst/>
                <a:ahLst/>
                <a:cxnLst>
                  <a:cxn ang="0">
                    <a:pos x="600" y="216"/>
                  </a:cxn>
                  <a:cxn ang="0">
                    <a:pos x="598" y="658"/>
                  </a:cxn>
                  <a:cxn ang="0">
                    <a:pos x="507" y="691"/>
                  </a:cxn>
                  <a:cxn ang="0">
                    <a:pos x="147" y="354"/>
                  </a:cxn>
                  <a:cxn ang="0">
                    <a:pos x="84" y="249"/>
                  </a:cxn>
                  <a:cxn ang="0">
                    <a:pos x="423" y="96"/>
                  </a:cxn>
                  <a:cxn ang="0">
                    <a:pos x="600" y="216"/>
                  </a:cxn>
                </a:cxnLst>
                <a:rect l="0" t="0" r="r" b="b"/>
                <a:pathLst>
                  <a:path w="640" h="797">
                    <a:moveTo>
                      <a:pt x="600" y="216"/>
                    </a:moveTo>
                    <a:cubicBezTo>
                      <a:pt x="640" y="379"/>
                      <a:pt x="604" y="584"/>
                      <a:pt x="598" y="658"/>
                    </a:cubicBezTo>
                    <a:cubicBezTo>
                      <a:pt x="592" y="766"/>
                      <a:pt x="528" y="797"/>
                      <a:pt x="507" y="691"/>
                    </a:cubicBezTo>
                    <a:cubicBezTo>
                      <a:pt x="495" y="276"/>
                      <a:pt x="255" y="360"/>
                      <a:pt x="147" y="354"/>
                    </a:cubicBezTo>
                    <a:cubicBezTo>
                      <a:pt x="0" y="350"/>
                      <a:pt x="18" y="294"/>
                      <a:pt x="84" y="249"/>
                    </a:cubicBezTo>
                    <a:cubicBezTo>
                      <a:pt x="147" y="204"/>
                      <a:pt x="339" y="108"/>
                      <a:pt x="423" y="96"/>
                    </a:cubicBezTo>
                    <a:cubicBezTo>
                      <a:pt x="477" y="81"/>
                      <a:pt x="585" y="0"/>
                      <a:pt x="600" y="216"/>
                    </a:cubicBezTo>
                    <a:close/>
                  </a:path>
                </a:pathLst>
              </a:custGeom>
              <a:noFill/>
              <a:ln w="12700" cmpd="sng">
                <a:solidFill>
                  <a:schemeClr val="bg2"/>
                </a:solidFill>
                <a:round/>
                <a:headEnd/>
                <a:tailEnd/>
              </a:ln>
              <a:effectLst/>
            </p:spPr>
            <p:txBody>
              <a:bodyPr wrap="none" anchor="ctr"/>
              <a:lstStyle/>
              <a:p>
                <a:pPr>
                  <a:defRPr/>
                </a:pPr>
                <a:endParaRPr lang="en-US"/>
              </a:p>
            </p:txBody>
          </p:sp>
          <p:sp>
            <p:nvSpPr>
              <p:cNvPr id="1345" name="Freeform 321"/>
              <p:cNvSpPr>
                <a:spLocks/>
              </p:cNvSpPr>
              <p:nvPr userDrawn="1"/>
            </p:nvSpPr>
            <p:spPr bwMode="hidden">
              <a:xfrm rot="20976686" flipH="1">
                <a:off x="871" y="3357"/>
                <a:ext cx="535" cy="645"/>
              </a:xfrm>
              <a:custGeom>
                <a:avLst/>
                <a:gdLst/>
                <a:ahLst/>
                <a:cxnLst>
                  <a:cxn ang="0">
                    <a:pos x="462" y="423"/>
                  </a:cxn>
                  <a:cxn ang="0">
                    <a:pos x="144" y="612"/>
                  </a:cxn>
                  <a:cxn ang="0">
                    <a:pos x="87" y="558"/>
                  </a:cxn>
                  <a:cxn ang="0">
                    <a:pos x="162" y="117"/>
                  </a:cxn>
                  <a:cxn ang="0">
                    <a:pos x="210" y="39"/>
                  </a:cxn>
                  <a:cxn ang="0">
                    <a:pos x="441" y="243"/>
                  </a:cxn>
                  <a:cxn ang="0">
                    <a:pos x="462" y="423"/>
                  </a:cxn>
                </a:cxnLst>
                <a:rect l="0" t="0" r="r" b="b"/>
                <a:pathLst>
                  <a:path w="535" h="645">
                    <a:moveTo>
                      <a:pt x="462" y="423"/>
                    </a:moveTo>
                    <a:cubicBezTo>
                      <a:pt x="345" y="546"/>
                      <a:pt x="198" y="582"/>
                      <a:pt x="144" y="612"/>
                    </a:cubicBezTo>
                    <a:cubicBezTo>
                      <a:pt x="60" y="645"/>
                      <a:pt x="0" y="630"/>
                      <a:pt x="87" y="558"/>
                    </a:cubicBezTo>
                    <a:cubicBezTo>
                      <a:pt x="261" y="438"/>
                      <a:pt x="378" y="387"/>
                      <a:pt x="162" y="117"/>
                    </a:cubicBezTo>
                    <a:cubicBezTo>
                      <a:pt x="74" y="0"/>
                      <a:pt x="166" y="1"/>
                      <a:pt x="210" y="39"/>
                    </a:cubicBezTo>
                    <a:cubicBezTo>
                      <a:pt x="245" y="70"/>
                      <a:pt x="401" y="171"/>
                      <a:pt x="441" y="243"/>
                    </a:cubicBezTo>
                    <a:cubicBezTo>
                      <a:pt x="480" y="300"/>
                      <a:pt x="535" y="341"/>
                      <a:pt x="462" y="423"/>
                    </a:cubicBezTo>
                    <a:close/>
                  </a:path>
                </a:pathLst>
              </a:custGeom>
              <a:noFill/>
              <a:ln w="12700" cmpd="sng">
                <a:solidFill>
                  <a:schemeClr val="bg2"/>
                </a:solidFill>
                <a:round/>
                <a:headEnd/>
                <a:tailEnd/>
              </a:ln>
              <a:effectLst/>
            </p:spPr>
            <p:txBody>
              <a:bodyPr wrap="none" anchor="ctr"/>
              <a:lstStyle/>
              <a:p>
                <a:pPr>
                  <a:defRPr/>
                </a:pPr>
                <a:endParaRPr lang="en-US"/>
              </a:p>
            </p:txBody>
          </p:sp>
          <p:sp>
            <p:nvSpPr>
              <p:cNvPr id="1346" name="Freeform 322"/>
              <p:cNvSpPr>
                <a:spLocks/>
              </p:cNvSpPr>
              <p:nvPr userDrawn="1"/>
            </p:nvSpPr>
            <p:spPr bwMode="hidden">
              <a:xfrm>
                <a:off x="-12" y="2939"/>
                <a:ext cx="866" cy="795"/>
              </a:xfrm>
              <a:custGeom>
                <a:avLst/>
                <a:gdLst/>
                <a:ahLst/>
                <a:cxnLst>
                  <a:cxn ang="0">
                    <a:pos x="17" y="180"/>
                  </a:cxn>
                  <a:cxn ang="0">
                    <a:pos x="284" y="720"/>
                  </a:cxn>
                  <a:cxn ang="0">
                    <a:pos x="380" y="687"/>
                  </a:cxn>
                  <a:cxn ang="0">
                    <a:pos x="647" y="249"/>
                  </a:cxn>
                  <a:cxn ang="0">
                    <a:pos x="716" y="138"/>
                  </a:cxn>
                  <a:cxn ang="0">
                    <a:pos x="182" y="0"/>
                  </a:cxn>
                  <a:cxn ang="0">
                    <a:pos x="17" y="180"/>
                  </a:cxn>
                </a:cxnLst>
                <a:rect l="0" t="0" r="r" b="b"/>
                <a:pathLst>
                  <a:path w="866" h="795">
                    <a:moveTo>
                      <a:pt x="17" y="180"/>
                    </a:moveTo>
                    <a:cubicBezTo>
                      <a:pt x="49" y="413"/>
                      <a:pt x="206" y="636"/>
                      <a:pt x="284" y="720"/>
                    </a:cubicBezTo>
                    <a:cubicBezTo>
                      <a:pt x="359" y="795"/>
                      <a:pt x="422" y="771"/>
                      <a:pt x="380" y="687"/>
                    </a:cubicBezTo>
                    <a:cubicBezTo>
                      <a:pt x="284" y="378"/>
                      <a:pt x="197" y="183"/>
                      <a:pt x="647" y="249"/>
                    </a:cubicBezTo>
                    <a:cubicBezTo>
                      <a:pt x="866" y="276"/>
                      <a:pt x="791" y="175"/>
                      <a:pt x="716" y="138"/>
                    </a:cubicBezTo>
                    <a:cubicBezTo>
                      <a:pt x="575" y="63"/>
                      <a:pt x="317" y="6"/>
                      <a:pt x="182" y="0"/>
                    </a:cubicBezTo>
                    <a:cubicBezTo>
                      <a:pt x="95" y="0"/>
                      <a:pt x="0" y="32"/>
                      <a:pt x="17" y="180"/>
                    </a:cubicBezTo>
                    <a:close/>
                  </a:path>
                </a:pathLst>
              </a:custGeom>
              <a:noFill/>
              <a:ln w="12700" cmpd="sng">
                <a:solidFill>
                  <a:schemeClr val="bg2"/>
                </a:solidFill>
                <a:round/>
                <a:headEnd/>
                <a:tailEnd/>
              </a:ln>
              <a:effectLst/>
            </p:spPr>
            <p:txBody>
              <a:bodyPr wrap="none" anchor="ctr"/>
              <a:lstStyle/>
              <a:p>
                <a:pPr>
                  <a:defRPr/>
                </a:pPr>
                <a:endParaRPr lang="en-US"/>
              </a:p>
            </p:txBody>
          </p:sp>
          <p:sp>
            <p:nvSpPr>
              <p:cNvPr id="1347" name="Freeform 323"/>
              <p:cNvSpPr>
                <a:spLocks/>
              </p:cNvSpPr>
              <p:nvPr userDrawn="1"/>
            </p:nvSpPr>
            <p:spPr bwMode="hidden">
              <a:xfrm rot="16244410" flipH="1">
                <a:off x="1518" y="3710"/>
                <a:ext cx="535" cy="645"/>
              </a:xfrm>
              <a:custGeom>
                <a:avLst/>
                <a:gdLst/>
                <a:ahLst/>
                <a:cxnLst>
                  <a:cxn ang="0">
                    <a:pos x="462" y="423"/>
                  </a:cxn>
                  <a:cxn ang="0">
                    <a:pos x="144" y="612"/>
                  </a:cxn>
                  <a:cxn ang="0">
                    <a:pos x="87" y="558"/>
                  </a:cxn>
                  <a:cxn ang="0">
                    <a:pos x="162" y="117"/>
                  </a:cxn>
                  <a:cxn ang="0">
                    <a:pos x="210" y="39"/>
                  </a:cxn>
                  <a:cxn ang="0">
                    <a:pos x="441" y="243"/>
                  </a:cxn>
                  <a:cxn ang="0">
                    <a:pos x="462" y="423"/>
                  </a:cxn>
                </a:cxnLst>
                <a:rect l="0" t="0" r="r" b="b"/>
                <a:pathLst>
                  <a:path w="535" h="645">
                    <a:moveTo>
                      <a:pt x="462" y="423"/>
                    </a:moveTo>
                    <a:cubicBezTo>
                      <a:pt x="345" y="546"/>
                      <a:pt x="198" y="582"/>
                      <a:pt x="144" y="612"/>
                    </a:cubicBezTo>
                    <a:cubicBezTo>
                      <a:pt x="60" y="645"/>
                      <a:pt x="0" y="630"/>
                      <a:pt x="87" y="558"/>
                    </a:cubicBezTo>
                    <a:cubicBezTo>
                      <a:pt x="261" y="438"/>
                      <a:pt x="378" y="387"/>
                      <a:pt x="162" y="117"/>
                    </a:cubicBezTo>
                    <a:cubicBezTo>
                      <a:pt x="74" y="0"/>
                      <a:pt x="166" y="1"/>
                      <a:pt x="210" y="39"/>
                    </a:cubicBezTo>
                    <a:cubicBezTo>
                      <a:pt x="245" y="70"/>
                      <a:pt x="401" y="171"/>
                      <a:pt x="441" y="243"/>
                    </a:cubicBezTo>
                    <a:cubicBezTo>
                      <a:pt x="480" y="300"/>
                      <a:pt x="535" y="341"/>
                      <a:pt x="462" y="423"/>
                    </a:cubicBezTo>
                    <a:close/>
                  </a:path>
                </a:pathLst>
              </a:custGeom>
              <a:noFill/>
              <a:ln w="12700" cmpd="sng">
                <a:solidFill>
                  <a:schemeClr val="bg2"/>
                </a:solidFill>
                <a:round/>
                <a:headEnd/>
                <a:tailEnd/>
              </a:ln>
              <a:effectLst/>
            </p:spPr>
            <p:txBody>
              <a:bodyPr wrap="none" anchor="ctr"/>
              <a:lstStyle/>
              <a:p>
                <a:pPr>
                  <a:defRPr/>
                </a:pPr>
                <a:endParaRPr lang="en-US"/>
              </a:p>
            </p:txBody>
          </p:sp>
          <p:sp>
            <p:nvSpPr>
              <p:cNvPr id="1348" name="Freeform 324"/>
              <p:cNvSpPr>
                <a:spLocks/>
              </p:cNvSpPr>
              <p:nvPr userDrawn="1"/>
            </p:nvSpPr>
            <p:spPr bwMode="hidden">
              <a:xfrm rot="5508134">
                <a:off x="-23" y="3503"/>
                <a:ext cx="802" cy="706"/>
              </a:xfrm>
              <a:custGeom>
                <a:avLst/>
                <a:gdLst/>
                <a:ahLst/>
                <a:cxnLst>
                  <a:cxn ang="0">
                    <a:pos x="742" y="110"/>
                  </a:cxn>
                  <a:cxn ang="0">
                    <a:pos x="958" y="572"/>
                  </a:cxn>
                  <a:cxn ang="0">
                    <a:pos x="847" y="638"/>
                  </a:cxn>
                  <a:cxn ang="0">
                    <a:pos x="202" y="269"/>
                  </a:cxn>
                  <a:cxn ang="0">
                    <a:pos x="163" y="173"/>
                  </a:cxn>
                  <a:cxn ang="0">
                    <a:pos x="481" y="35"/>
                  </a:cxn>
                  <a:cxn ang="0">
                    <a:pos x="742" y="110"/>
                  </a:cxn>
                </a:cxnLst>
                <a:rect l="0" t="0" r="r" b="b"/>
                <a:pathLst>
                  <a:path w="987" h="743">
                    <a:moveTo>
                      <a:pt x="742" y="110"/>
                    </a:moveTo>
                    <a:cubicBezTo>
                      <a:pt x="853" y="270"/>
                      <a:pt x="941" y="491"/>
                      <a:pt x="958" y="572"/>
                    </a:cubicBezTo>
                    <a:cubicBezTo>
                      <a:pt x="987" y="692"/>
                      <a:pt x="912" y="743"/>
                      <a:pt x="847" y="638"/>
                    </a:cubicBezTo>
                    <a:cubicBezTo>
                      <a:pt x="523" y="89"/>
                      <a:pt x="364" y="254"/>
                      <a:pt x="202" y="269"/>
                    </a:cubicBezTo>
                    <a:cubicBezTo>
                      <a:pt x="0" y="325"/>
                      <a:pt x="89" y="207"/>
                      <a:pt x="163" y="173"/>
                    </a:cubicBezTo>
                    <a:cubicBezTo>
                      <a:pt x="222" y="145"/>
                      <a:pt x="366" y="53"/>
                      <a:pt x="481" y="35"/>
                    </a:cubicBezTo>
                    <a:cubicBezTo>
                      <a:pt x="576" y="12"/>
                      <a:pt x="680" y="0"/>
                      <a:pt x="742" y="110"/>
                    </a:cubicBezTo>
                    <a:close/>
                  </a:path>
                </a:pathLst>
              </a:custGeom>
              <a:noFill/>
              <a:ln w="12700" cmpd="sng">
                <a:solidFill>
                  <a:schemeClr val="accent2"/>
                </a:solidFill>
                <a:round/>
                <a:headEnd/>
                <a:tailEnd/>
              </a:ln>
              <a:effectLst/>
            </p:spPr>
            <p:txBody>
              <a:bodyPr wrap="none" anchor="ctr"/>
              <a:lstStyle/>
              <a:p>
                <a:pPr>
                  <a:defRPr/>
                </a:pPr>
                <a:endParaRPr lang="en-US"/>
              </a:p>
            </p:txBody>
          </p:sp>
          <p:sp>
            <p:nvSpPr>
              <p:cNvPr id="1349" name="Freeform 325"/>
              <p:cNvSpPr>
                <a:spLocks/>
              </p:cNvSpPr>
              <p:nvPr userDrawn="1"/>
            </p:nvSpPr>
            <p:spPr bwMode="hidden">
              <a:xfrm rot="6284068">
                <a:off x="1171" y="2885"/>
                <a:ext cx="640" cy="797"/>
              </a:xfrm>
              <a:custGeom>
                <a:avLst/>
                <a:gdLst/>
                <a:ahLst/>
                <a:cxnLst>
                  <a:cxn ang="0">
                    <a:pos x="600" y="216"/>
                  </a:cxn>
                  <a:cxn ang="0">
                    <a:pos x="598" y="658"/>
                  </a:cxn>
                  <a:cxn ang="0">
                    <a:pos x="507" y="691"/>
                  </a:cxn>
                  <a:cxn ang="0">
                    <a:pos x="147" y="354"/>
                  </a:cxn>
                  <a:cxn ang="0">
                    <a:pos x="84" y="249"/>
                  </a:cxn>
                  <a:cxn ang="0">
                    <a:pos x="423" y="96"/>
                  </a:cxn>
                  <a:cxn ang="0">
                    <a:pos x="600" y="216"/>
                  </a:cxn>
                </a:cxnLst>
                <a:rect l="0" t="0" r="r" b="b"/>
                <a:pathLst>
                  <a:path w="640" h="797">
                    <a:moveTo>
                      <a:pt x="600" y="216"/>
                    </a:moveTo>
                    <a:cubicBezTo>
                      <a:pt x="640" y="379"/>
                      <a:pt x="604" y="584"/>
                      <a:pt x="598" y="658"/>
                    </a:cubicBezTo>
                    <a:cubicBezTo>
                      <a:pt x="592" y="766"/>
                      <a:pt x="528" y="797"/>
                      <a:pt x="507" y="691"/>
                    </a:cubicBezTo>
                    <a:cubicBezTo>
                      <a:pt x="495" y="276"/>
                      <a:pt x="255" y="360"/>
                      <a:pt x="147" y="354"/>
                    </a:cubicBezTo>
                    <a:cubicBezTo>
                      <a:pt x="0" y="350"/>
                      <a:pt x="18" y="294"/>
                      <a:pt x="84" y="249"/>
                    </a:cubicBezTo>
                    <a:cubicBezTo>
                      <a:pt x="147" y="204"/>
                      <a:pt x="339" y="108"/>
                      <a:pt x="423" y="96"/>
                    </a:cubicBezTo>
                    <a:cubicBezTo>
                      <a:pt x="477" y="81"/>
                      <a:pt x="585" y="0"/>
                      <a:pt x="600" y="216"/>
                    </a:cubicBezTo>
                    <a:close/>
                  </a:path>
                </a:pathLst>
              </a:custGeom>
              <a:noFill/>
              <a:ln w="12700" cmpd="sng">
                <a:solidFill>
                  <a:schemeClr val="accent2"/>
                </a:solidFill>
                <a:round/>
                <a:headEnd/>
                <a:tailEnd/>
              </a:ln>
              <a:effectLst/>
            </p:spPr>
            <p:txBody>
              <a:bodyPr wrap="none" anchor="ctr"/>
              <a:lstStyle/>
              <a:p>
                <a:pPr>
                  <a:defRPr/>
                </a:pPr>
                <a:endParaRPr lang="en-US"/>
              </a:p>
            </p:txBody>
          </p:sp>
          <p:sp>
            <p:nvSpPr>
              <p:cNvPr id="1350" name="Freeform 326"/>
              <p:cNvSpPr>
                <a:spLocks/>
              </p:cNvSpPr>
              <p:nvPr userDrawn="1"/>
            </p:nvSpPr>
            <p:spPr bwMode="hidden">
              <a:xfrm rot="19272242" flipV="1">
                <a:off x="947" y="2023"/>
                <a:ext cx="640" cy="797"/>
              </a:xfrm>
              <a:custGeom>
                <a:avLst/>
                <a:gdLst/>
                <a:ahLst/>
                <a:cxnLst>
                  <a:cxn ang="0">
                    <a:pos x="600" y="216"/>
                  </a:cxn>
                  <a:cxn ang="0">
                    <a:pos x="598" y="658"/>
                  </a:cxn>
                  <a:cxn ang="0">
                    <a:pos x="507" y="691"/>
                  </a:cxn>
                  <a:cxn ang="0">
                    <a:pos x="147" y="354"/>
                  </a:cxn>
                  <a:cxn ang="0">
                    <a:pos x="84" y="249"/>
                  </a:cxn>
                  <a:cxn ang="0">
                    <a:pos x="423" y="96"/>
                  </a:cxn>
                  <a:cxn ang="0">
                    <a:pos x="600" y="216"/>
                  </a:cxn>
                </a:cxnLst>
                <a:rect l="0" t="0" r="r" b="b"/>
                <a:pathLst>
                  <a:path w="640" h="797">
                    <a:moveTo>
                      <a:pt x="600" y="216"/>
                    </a:moveTo>
                    <a:cubicBezTo>
                      <a:pt x="640" y="379"/>
                      <a:pt x="604" y="584"/>
                      <a:pt x="598" y="658"/>
                    </a:cubicBezTo>
                    <a:cubicBezTo>
                      <a:pt x="592" y="766"/>
                      <a:pt x="528" y="797"/>
                      <a:pt x="507" y="691"/>
                    </a:cubicBezTo>
                    <a:cubicBezTo>
                      <a:pt x="495" y="276"/>
                      <a:pt x="255" y="360"/>
                      <a:pt x="147" y="354"/>
                    </a:cubicBezTo>
                    <a:cubicBezTo>
                      <a:pt x="0" y="350"/>
                      <a:pt x="18" y="294"/>
                      <a:pt x="84" y="249"/>
                    </a:cubicBezTo>
                    <a:cubicBezTo>
                      <a:pt x="147" y="204"/>
                      <a:pt x="339" y="108"/>
                      <a:pt x="423" y="96"/>
                    </a:cubicBezTo>
                    <a:cubicBezTo>
                      <a:pt x="477" y="81"/>
                      <a:pt x="585" y="0"/>
                      <a:pt x="600" y="216"/>
                    </a:cubicBezTo>
                    <a:close/>
                  </a:path>
                </a:pathLst>
              </a:custGeom>
              <a:noFill/>
              <a:ln w="12700" cmpd="sng">
                <a:solidFill>
                  <a:schemeClr val="accent2"/>
                </a:solidFill>
                <a:round/>
                <a:headEnd/>
                <a:tailEnd/>
              </a:ln>
              <a:effectLst/>
            </p:spPr>
            <p:txBody>
              <a:bodyPr wrap="none" anchor="ctr"/>
              <a:lstStyle/>
              <a:p>
                <a:pPr>
                  <a:defRPr/>
                </a:pPr>
                <a:endParaRPr lang="en-US"/>
              </a:p>
            </p:txBody>
          </p:sp>
          <p:sp>
            <p:nvSpPr>
              <p:cNvPr id="1351" name="Freeform 327"/>
              <p:cNvSpPr>
                <a:spLocks/>
              </p:cNvSpPr>
              <p:nvPr userDrawn="1"/>
            </p:nvSpPr>
            <p:spPr bwMode="hidden">
              <a:xfrm rot="563450" flipH="1">
                <a:off x="503" y="2201"/>
                <a:ext cx="535" cy="645"/>
              </a:xfrm>
              <a:custGeom>
                <a:avLst/>
                <a:gdLst/>
                <a:ahLst/>
                <a:cxnLst>
                  <a:cxn ang="0">
                    <a:pos x="462" y="423"/>
                  </a:cxn>
                  <a:cxn ang="0">
                    <a:pos x="144" y="612"/>
                  </a:cxn>
                  <a:cxn ang="0">
                    <a:pos x="87" y="558"/>
                  </a:cxn>
                  <a:cxn ang="0">
                    <a:pos x="162" y="117"/>
                  </a:cxn>
                  <a:cxn ang="0">
                    <a:pos x="210" y="39"/>
                  </a:cxn>
                  <a:cxn ang="0">
                    <a:pos x="441" y="243"/>
                  </a:cxn>
                  <a:cxn ang="0">
                    <a:pos x="462" y="423"/>
                  </a:cxn>
                </a:cxnLst>
                <a:rect l="0" t="0" r="r" b="b"/>
                <a:pathLst>
                  <a:path w="535" h="645">
                    <a:moveTo>
                      <a:pt x="462" y="423"/>
                    </a:moveTo>
                    <a:cubicBezTo>
                      <a:pt x="345" y="546"/>
                      <a:pt x="198" y="582"/>
                      <a:pt x="144" y="612"/>
                    </a:cubicBezTo>
                    <a:cubicBezTo>
                      <a:pt x="60" y="645"/>
                      <a:pt x="0" y="630"/>
                      <a:pt x="87" y="558"/>
                    </a:cubicBezTo>
                    <a:cubicBezTo>
                      <a:pt x="261" y="438"/>
                      <a:pt x="378" y="387"/>
                      <a:pt x="162" y="117"/>
                    </a:cubicBezTo>
                    <a:cubicBezTo>
                      <a:pt x="74" y="0"/>
                      <a:pt x="166" y="1"/>
                      <a:pt x="210" y="39"/>
                    </a:cubicBezTo>
                    <a:cubicBezTo>
                      <a:pt x="245" y="70"/>
                      <a:pt x="401" y="171"/>
                      <a:pt x="441" y="243"/>
                    </a:cubicBezTo>
                    <a:cubicBezTo>
                      <a:pt x="480" y="300"/>
                      <a:pt x="535" y="341"/>
                      <a:pt x="462" y="423"/>
                    </a:cubicBezTo>
                    <a:close/>
                  </a:path>
                </a:pathLst>
              </a:custGeom>
              <a:noFill/>
              <a:ln w="12700" cmpd="sng">
                <a:solidFill>
                  <a:schemeClr val="accent2"/>
                </a:solidFill>
                <a:round/>
                <a:headEnd/>
                <a:tailEnd/>
              </a:ln>
              <a:effectLst/>
            </p:spPr>
            <p:txBody>
              <a:bodyPr wrap="none" anchor="ctr"/>
              <a:lstStyle/>
              <a:p>
                <a:pPr>
                  <a:defRPr/>
                </a:pPr>
                <a:endParaRPr lang="en-US"/>
              </a:p>
            </p:txBody>
          </p:sp>
          <p:sp>
            <p:nvSpPr>
              <p:cNvPr id="1352" name="Freeform 328"/>
              <p:cNvSpPr>
                <a:spLocks/>
              </p:cNvSpPr>
              <p:nvPr userDrawn="1"/>
            </p:nvSpPr>
            <p:spPr bwMode="hidden">
              <a:xfrm>
                <a:off x="1212" y="853"/>
                <a:ext cx="687" cy="609"/>
              </a:xfrm>
              <a:custGeom>
                <a:avLst/>
                <a:gdLst/>
                <a:ahLst/>
                <a:cxnLst>
                  <a:cxn ang="0">
                    <a:pos x="144" y="45"/>
                  </a:cxn>
                  <a:cxn ang="0">
                    <a:pos x="546" y="9"/>
                  </a:cxn>
                  <a:cxn ang="0">
                    <a:pos x="582" y="99"/>
                  </a:cxn>
                  <a:cxn ang="0">
                    <a:pos x="123" y="462"/>
                  </a:cxn>
                  <a:cxn ang="0">
                    <a:pos x="27" y="438"/>
                  </a:cxn>
                  <a:cxn ang="0">
                    <a:pos x="12" y="210"/>
                  </a:cxn>
                  <a:cxn ang="0">
                    <a:pos x="144" y="45"/>
                  </a:cxn>
                </a:cxnLst>
                <a:rect l="0" t="0" r="r" b="b"/>
                <a:pathLst>
                  <a:path w="687" h="609">
                    <a:moveTo>
                      <a:pt x="144" y="45"/>
                    </a:moveTo>
                    <a:cubicBezTo>
                      <a:pt x="306" y="0"/>
                      <a:pt x="472" y="5"/>
                      <a:pt x="546" y="9"/>
                    </a:cubicBezTo>
                    <a:cubicBezTo>
                      <a:pt x="654" y="12"/>
                      <a:pt x="687" y="75"/>
                      <a:pt x="582" y="99"/>
                    </a:cubicBezTo>
                    <a:cubicBezTo>
                      <a:pt x="81" y="144"/>
                      <a:pt x="162" y="423"/>
                      <a:pt x="123" y="462"/>
                    </a:cubicBezTo>
                    <a:cubicBezTo>
                      <a:pt x="123" y="609"/>
                      <a:pt x="39" y="495"/>
                      <a:pt x="27" y="438"/>
                    </a:cubicBezTo>
                    <a:cubicBezTo>
                      <a:pt x="18" y="393"/>
                      <a:pt x="0" y="291"/>
                      <a:pt x="12" y="210"/>
                    </a:cubicBezTo>
                    <a:cubicBezTo>
                      <a:pt x="15" y="141"/>
                      <a:pt x="36" y="66"/>
                      <a:pt x="144" y="45"/>
                    </a:cubicBezTo>
                    <a:close/>
                  </a:path>
                </a:pathLst>
              </a:custGeom>
              <a:noFill/>
              <a:ln w="12700" cmpd="sng">
                <a:solidFill>
                  <a:schemeClr val="tx2"/>
                </a:solidFill>
                <a:round/>
                <a:headEnd/>
                <a:tailEnd/>
              </a:ln>
              <a:effectLst/>
            </p:spPr>
            <p:txBody>
              <a:bodyPr wrap="none" anchor="ctr"/>
              <a:lstStyle/>
              <a:p>
                <a:pPr>
                  <a:defRPr/>
                </a:pPr>
                <a:endParaRPr lang="en-US"/>
              </a:p>
            </p:txBody>
          </p:sp>
          <p:sp>
            <p:nvSpPr>
              <p:cNvPr id="1353" name="Freeform 329"/>
              <p:cNvSpPr>
                <a:spLocks/>
              </p:cNvSpPr>
              <p:nvPr userDrawn="1"/>
            </p:nvSpPr>
            <p:spPr bwMode="hidden">
              <a:xfrm>
                <a:off x="98" y="449"/>
                <a:ext cx="987" cy="743"/>
              </a:xfrm>
              <a:custGeom>
                <a:avLst/>
                <a:gdLst/>
                <a:ahLst/>
                <a:cxnLst>
                  <a:cxn ang="0">
                    <a:pos x="742" y="110"/>
                  </a:cxn>
                  <a:cxn ang="0">
                    <a:pos x="958" y="572"/>
                  </a:cxn>
                  <a:cxn ang="0">
                    <a:pos x="847" y="638"/>
                  </a:cxn>
                  <a:cxn ang="0">
                    <a:pos x="202" y="269"/>
                  </a:cxn>
                  <a:cxn ang="0">
                    <a:pos x="163" y="173"/>
                  </a:cxn>
                  <a:cxn ang="0">
                    <a:pos x="481" y="35"/>
                  </a:cxn>
                  <a:cxn ang="0">
                    <a:pos x="742" y="110"/>
                  </a:cxn>
                </a:cxnLst>
                <a:rect l="0" t="0" r="r" b="b"/>
                <a:pathLst>
                  <a:path w="987" h="743">
                    <a:moveTo>
                      <a:pt x="742" y="110"/>
                    </a:moveTo>
                    <a:cubicBezTo>
                      <a:pt x="853" y="270"/>
                      <a:pt x="941" y="491"/>
                      <a:pt x="958" y="572"/>
                    </a:cubicBezTo>
                    <a:cubicBezTo>
                      <a:pt x="987" y="692"/>
                      <a:pt x="912" y="743"/>
                      <a:pt x="847" y="638"/>
                    </a:cubicBezTo>
                    <a:cubicBezTo>
                      <a:pt x="523" y="89"/>
                      <a:pt x="364" y="254"/>
                      <a:pt x="202" y="269"/>
                    </a:cubicBezTo>
                    <a:cubicBezTo>
                      <a:pt x="0" y="325"/>
                      <a:pt x="89" y="207"/>
                      <a:pt x="163" y="173"/>
                    </a:cubicBezTo>
                    <a:cubicBezTo>
                      <a:pt x="222" y="145"/>
                      <a:pt x="366" y="53"/>
                      <a:pt x="481" y="35"/>
                    </a:cubicBezTo>
                    <a:cubicBezTo>
                      <a:pt x="576" y="12"/>
                      <a:pt x="680" y="0"/>
                      <a:pt x="742" y="110"/>
                    </a:cubicBezTo>
                    <a:close/>
                  </a:path>
                </a:pathLst>
              </a:custGeom>
              <a:noFill/>
              <a:ln w="12700" cmpd="sng">
                <a:solidFill>
                  <a:schemeClr val="tx2"/>
                </a:solidFill>
                <a:round/>
                <a:headEnd/>
                <a:tailEnd/>
              </a:ln>
              <a:effectLst/>
            </p:spPr>
            <p:txBody>
              <a:bodyPr wrap="none" anchor="ctr"/>
              <a:lstStyle/>
              <a:p>
                <a:pPr>
                  <a:defRPr/>
                </a:pPr>
                <a:endParaRPr lang="en-US"/>
              </a:p>
            </p:txBody>
          </p:sp>
          <p:sp>
            <p:nvSpPr>
              <p:cNvPr id="1354" name="Freeform 330"/>
              <p:cNvSpPr>
                <a:spLocks/>
              </p:cNvSpPr>
              <p:nvPr userDrawn="1"/>
            </p:nvSpPr>
            <p:spPr bwMode="hidden">
              <a:xfrm>
                <a:off x="-18" y="1102"/>
                <a:ext cx="650" cy="648"/>
              </a:xfrm>
              <a:custGeom>
                <a:avLst/>
                <a:gdLst/>
                <a:ahLst/>
                <a:cxnLst>
                  <a:cxn ang="0">
                    <a:pos x="468" y="114"/>
                  </a:cxn>
                  <a:cxn ang="0">
                    <a:pos x="621" y="453"/>
                  </a:cxn>
                  <a:cxn ang="0">
                    <a:pos x="522" y="495"/>
                  </a:cxn>
                  <a:cxn ang="0">
                    <a:pos x="105" y="519"/>
                  </a:cxn>
                  <a:cxn ang="0">
                    <a:pos x="30" y="450"/>
                  </a:cxn>
                  <a:cxn ang="0">
                    <a:pos x="231" y="84"/>
                  </a:cxn>
                  <a:cxn ang="0">
                    <a:pos x="468" y="114"/>
                  </a:cxn>
                </a:cxnLst>
                <a:rect l="0" t="0" r="r" b="b"/>
                <a:pathLst>
                  <a:path w="650" h="648">
                    <a:moveTo>
                      <a:pt x="468" y="114"/>
                    </a:moveTo>
                    <a:cubicBezTo>
                      <a:pt x="579" y="274"/>
                      <a:pt x="604" y="372"/>
                      <a:pt x="621" y="453"/>
                    </a:cubicBezTo>
                    <a:cubicBezTo>
                      <a:pt x="650" y="573"/>
                      <a:pt x="587" y="600"/>
                      <a:pt x="522" y="495"/>
                    </a:cubicBezTo>
                    <a:cubicBezTo>
                      <a:pt x="330" y="99"/>
                      <a:pt x="171" y="417"/>
                      <a:pt x="105" y="519"/>
                    </a:cubicBezTo>
                    <a:cubicBezTo>
                      <a:pt x="51" y="648"/>
                      <a:pt x="0" y="525"/>
                      <a:pt x="30" y="450"/>
                    </a:cubicBezTo>
                    <a:cubicBezTo>
                      <a:pt x="39" y="381"/>
                      <a:pt x="132" y="180"/>
                      <a:pt x="231" y="84"/>
                    </a:cubicBezTo>
                    <a:cubicBezTo>
                      <a:pt x="321" y="0"/>
                      <a:pt x="406" y="4"/>
                      <a:pt x="468" y="114"/>
                    </a:cubicBezTo>
                    <a:close/>
                  </a:path>
                </a:pathLst>
              </a:custGeom>
              <a:noFill/>
              <a:ln w="12700" cmpd="sng">
                <a:solidFill>
                  <a:schemeClr val="tx2"/>
                </a:solidFill>
                <a:round/>
                <a:headEnd/>
                <a:tailEnd/>
              </a:ln>
              <a:effectLst/>
            </p:spPr>
            <p:txBody>
              <a:bodyPr wrap="none" anchor="ctr"/>
              <a:lstStyle/>
              <a:p>
                <a:pPr>
                  <a:defRPr/>
                </a:pPr>
                <a:endParaRPr lang="en-US"/>
              </a:p>
            </p:txBody>
          </p:sp>
          <p:sp>
            <p:nvSpPr>
              <p:cNvPr id="1355" name="Freeform 331"/>
              <p:cNvSpPr>
                <a:spLocks/>
              </p:cNvSpPr>
              <p:nvPr userDrawn="1"/>
            </p:nvSpPr>
            <p:spPr bwMode="hidden">
              <a:xfrm>
                <a:off x="723" y="1613"/>
                <a:ext cx="640" cy="797"/>
              </a:xfrm>
              <a:custGeom>
                <a:avLst/>
                <a:gdLst/>
                <a:ahLst/>
                <a:cxnLst>
                  <a:cxn ang="0">
                    <a:pos x="600" y="216"/>
                  </a:cxn>
                  <a:cxn ang="0">
                    <a:pos x="598" y="658"/>
                  </a:cxn>
                  <a:cxn ang="0">
                    <a:pos x="507" y="691"/>
                  </a:cxn>
                  <a:cxn ang="0">
                    <a:pos x="147" y="354"/>
                  </a:cxn>
                  <a:cxn ang="0">
                    <a:pos x="84" y="249"/>
                  </a:cxn>
                  <a:cxn ang="0">
                    <a:pos x="423" y="96"/>
                  </a:cxn>
                  <a:cxn ang="0">
                    <a:pos x="600" y="216"/>
                  </a:cxn>
                </a:cxnLst>
                <a:rect l="0" t="0" r="r" b="b"/>
                <a:pathLst>
                  <a:path w="640" h="797">
                    <a:moveTo>
                      <a:pt x="600" y="216"/>
                    </a:moveTo>
                    <a:cubicBezTo>
                      <a:pt x="640" y="379"/>
                      <a:pt x="604" y="584"/>
                      <a:pt x="598" y="658"/>
                    </a:cubicBezTo>
                    <a:cubicBezTo>
                      <a:pt x="592" y="766"/>
                      <a:pt x="528" y="797"/>
                      <a:pt x="507" y="691"/>
                    </a:cubicBezTo>
                    <a:cubicBezTo>
                      <a:pt x="495" y="276"/>
                      <a:pt x="255" y="360"/>
                      <a:pt x="147" y="354"/>
                    </a:cubicBezTo>
                    <a:cubicBezTo>
                      <a:pt x="0" y="350"/>
                      <a:pt x="18" y="294"/>
                      <a:pt x="84" y="249"/>
                    </a:cubicBezTo>
                    <a:cubicBezTo>
                      <a:pt x="147" y="204"/>
                      <a:pt x="339" y="108"/>
                      <a:pt x="423" y="96"/>
                    </a:cubicBezTo>
                    <a:cubicBezTo>
                      <a:pt x="477" y="81"/>
                      <a:pt x="585" y="0"/>
                      <a:pt x="600" y="216"/>
                    </a:cubicBezTo>
                    <a:close/>
                  </a:path>
                </a:pathLst>
              </a:custGeom>
              <a:noFill/>
              <a:ln w="12700" cmpd="sng">
                <a:solidFill>
                  <a:schemeClr val="tx2"/>
                </a:solidFill>
                <a:round/>
                <a:headEnd/>
                <a:tailEnd/>
              </a:ln>
              <a:effectLst/>
            </p:spPr>
            <p:txBody>
              <a:bodyPr wrap="none" anchor="ctr"/>
              <a:lstStyle/>
              <a:p>
                <a:pPr>
                  <a:defRPr/>
                </a:pPr>
                <a:endParaRPr lang="en-US"/>
              </a:p>
            </p:txBody>
          </p:sp>
          <p:sp>
            <p:nvSpPr>
              <p:cNvPr id="1356" name="Freeform 332"/>
              <p:cNvSpPr>
                <a:spLocks/>
              </p:cNvSpPr>
              <p:nvPr userDrawn="1"/>
            </p:nvSpPr>
            <p:spPr bwMode="hidden">
              <a:xfrm>
                <a:off x="1806" y="-19"/>
                <a:ext cx="535" cy="645"/>
              </a:xfrm>
              <a:custGeom>
                <a:avLst/>
                <a:gdLst/>
                <a:ahLst/>
                <a:cxnLst>
                  <a:cxn ang="0">
                    <a:pos x="462" y="423"/>
                  </a:cxn>
                  <a:cxn ang="0">
                    <a:pos x="144" y="612"/>
                  </a:cxn>
                  <a:cxn ang="0">
                    <a:pos x="87" y="558"/>
                  </a:cxn>
                  <a:cxn ang="0">
                    <a:pos x="162" y="117"/>
                  </a:cxn>
                  <a:cxn ang="0">
                    <a:pos x="210" y="39"/>
                  </a:cxn>
                  <a:cxn ang="0">
                    <a:pos x="441" y="243"/>
                  </a:cxn>
                  <a:cxn ang="0">
                    <a:pos x="462" y="423"/>
                  </a:cxn>
                </a:cxnLst>
                <a:rect l="0" t="0" r="r" b="b"/>
                <a:pathLst>
                  <a:path w="535" h="645">
                    <a:moveTo>
                      <a:pt x="462" y="423"/>
                    </a:moveTo>
                    <a:cubicBezTo>
                      <a:pt x="345" y="546"/>
                      <a:pt x="198" y="582"/>
                      <a:pt x="144" y="612"/>
                    </a:cubicBezTo>
                    <a:cubicBezTo>
                      <a:pt x="60" y="645"/>
                      <a:pt x="0" y="630"/>
                      <a:pt x="87" y="558"/>
                    </a:cubicBezTo>
                    <a:cubicBezTo>
                      <a:pt x="261" y="438"/>
                      <a:pt x="378" y="387"/>
                      <a:pt x="162" y="117"/>
                    </a:cubicBezTo>
                    <a:cubicBezTo>
                      <a:pt x="74" y="0"/>
                      <a:pt x="166" y="1"/>
                      <a:pt x="210" y="39"/>
                    </a:cubicBezTo>
                    <a:cubicBezTo>
                      <a:pt x="245" y="70"/>
                      <a:pt x="401" y="171"/>
                      <a:pt x="441" y="243"/>
                    </a:cubicBezTo>
                    <a:cubicBezTo>
                      <a:pt x="480" y="300"/>
                      <a:pt x="535" y="341"/>
                      <a:pt x="462" y="423"/>
                    </a:cubicBezTo>
                    <a:close/>
                  </a:path>
                </a:pathLst>
              </a:custGeom>
              <a:noFill/>
              <a:ln w="12700" cmpd="sng">
                <a:solidFill>
                  <a:schemeClr val="tx2"/>
                </a:solidFill>
                <a:round/>
                <a:headEnd/>
                <a:tailEnd/>
              </a:ln>
              <a:effectLst/>
            </p:spPr>
            <p:txBody>
              <a:bodyPr wrap="none" anchor="ctr"/>
              <a:lstStyle/>
              <a:p>
                <a:pPr>
                  <a:defRPr/>
                </a:pPr>
                <a:endParaRPr lang="en-US"/>
              </a:p>
            </p:txBody>
          </p:sp>
          <p:sp>
            <p:nvSpPr>
              <p:cNvPr id="1357" name="Freeform 333"/>
              <p:cNvSpPr>
                <a:spLocks/>
              </p:cNvSpPr>
              <p:nvPr userDrawn="1"/>
            </p:nvSpPr>
            <p:spPr bwMode="hidden">
              <a:xfrm>
                <a:off x="987" y="82"/>
                <a:ext cx="687" cy="609"/>
              </a:xfrm>
              <a:custGeom>
                <a:avLst/>
                <a:gdLst/>
                <a:ahLst/>
                <a:cxnLst>
                  <a:cxn ang="0">
                    <a:pos x="144" y="45"/>
                  </a:cxn>
                  <a:cxn ang="0">
                    <a:pos x="546" y="9"/>
                  </a:cxn>
                  <a:cxn ang="0">
                    <a:pos x="582" y="99"/>
                  </a:cxn>
                  <a:cxn ang="0">
                    <a:pos x="123" y="462"/>
                  </a:cxn>
                  <a:cxn ang="0">
                    <a:pos x="27" y="438"/>
                  </a:cxn>
                  <a:cxn ang="0">
                    <a:pos x="12" y="210"/>
                  </a:cxn>
                  <a:cxn ang="0">
                    <a:pos x="144" y="45"/>
                  </a:cxn>
                </a:cxnLst>
                <a:rect l="0" t="0" r="r" b="b"/>
                <a:pathLst>
                  <a:path w="687" h="609">
                    <a:moveTo>
                      <a:pt x="144" y="45"/>
                    </a:moveTo>
                    <a:cubicBezTo>
                      <a:pt x="306" y="0"/>
                      <a:pt x="472" y="5"/>
                      <a:pt x="546" y="9"/>
                    </a:cubicBezTo>
                    <a:cubicBezTo>
                      <a:pt x="654" y="12"/>
                      <a:pt x="687" y="75"/>
                      <a:pt x="582" y="99"/>
                    </a:cubicBezTo>
                    <a:cubicBezTo>
                      <a:pt x="81" y="144"/>
                      <a:pt x="162" y="423"/>
                      <a:pt x="123" y="462"/>
                    </a:cubicBezTo>
                    <a:cubicBezTo>
                      <a:pt x="123" y="609"/>
                      <a:pt x="39" y="495"/>
                      <a:pt x="27" y="438"/>
                    </a:cubicBezTo>
                    <a:cubicBezTo>
                      <a:pt x="18" y="393"/>
                      <a:pt x="0" y="291"/>
                      <a:pt x="12" y="210"/>
                    </a:cubicBezTo>
                    <a:cubicBezTo>
                      <a:pt x="15" y="141"/>
                      <a:pt x="36" y="66"/>
                      <a:pt x="144" y="45"/>
                    </a:cubicBezTo>
                    <a:close/>
                  </a:path>
                </a:pathLst>
              </a:custGeom>
              <a:noFill/>
              <a:ln w="12700" cmpd="sng">
                <a:solidFill>
                  <a:schemeClr val="bg2"/>
                </a:solidFill>
                <a:round/>
                <a:headEnd/>
                <a:tailEnd/>
              </a:ln>
              <a:effectLst/>
            </p:spPr>
            <p:txBody>
              <a:bodyPr wrap="none" anchor="ctr"/>
              <a:lstStyle/>
              <a:p>
                <a:pPr>
                  <a:defRPr/>
                </a:pPr>
                <a:endParaRPr lang="en-US"/>
              </a:p>
            </p:txBody>
          </p:sp>
          <p:sp>
            <p:nvSpPr>
              <p:cNvPr id="1358" name="Freeform 334"/>
              <p:cNvSpPr>
                <a:spLocks/>
              </p:cNvSpPr>
              <p:nvPr userDrawn="1"/>
            </p:nvSpPr>
            <p:spPr bwMode="hidden">
              <a:xfrm rot="3318475">
                <a:off x="188" y="-111"/>
                <a:ext cx="640" cy="797"/>
              </a:xfrm>
              <a:custGeom>
                <a:avLst/>
                <a:gdLst/>
                <a:ahLst/>
                <a:cxnLst>
                  <a:cxn ang="0">
                    <a:pos x="600" y="216"/>
                  </a:cxn>
                  <a:cxn ang="0">
                    <a:pos x="598" y="658"/>
                  </a:cxn>
                  <a:cxn ang="0">
                    <a:pos x="507" y="691"/>
                  </a:cxn>
                  <a:cxn ang="0">
                    <a:pos x="147" y="354"/>
                  </a:cxn>
                  <a:cxn ang="0">
                    <a:pos x="84" y="249"/>
                  </a:cxn>
                  <a:cxn ang="0">
                    <a:pos x="423" y="96"/>
                  </a:cxn>
                  <a:cxn ang="0">
                    <a:pos x="600" y="216"/>
                  </a:cxn>
                </a:cxnLst>
                <a:rect l="0" t="0" r="r" b="b"/>
                <a:pathLst>
                  <a:path w="640" h="797">
                    <a:moveTo>
                      <a:pt x="600" y="216"/>
                    </a:moveTo>
                    <a:cubicBezTo>
                      <a:pt x="640" y="379"/>
                      <a:pt x="604" y="584"/>
                      <a:pt x="598" y="658"/>
                    </a:cubicBezTo>
                    <a:cubicBezTo>
                      <a:pt x="592" y="766"/>
                      <a:pt x="528" y="797"/>
                      <a:pt x="507" y="691"/>
                    </a:cubicBezTo>
                    <a:cubicBezTo>
                      <a:pt x="495" y="276"/>
                      <a:pt x="255" y="360"/>
                      <a:pt x="147" y="354"/>
                    </a:cubicBezTo>
                    <a:cubicBezTo>
                      <a:pt x="0" y="350"/>
                      <a:pt x="18" y="294"/>
                      <a:pt x="84" y="249"/>
                    </a:cubicBezTo>
                    <a:cubicBezTo>
                      <a:pt x="147" y="204"/>
                      <a:pt x="339" y="108"/>
                      <a:pt x="423" y="96"/>
                    </a:cubicBezTo>
                    <a:cubicBezTo>
                      <a:pt x="477" y="81"/>
                      <a:pt x="585" y="0"/>
                      <a:pt x="600" y="216"/>
                    </a:cubicBezTo>
                    <a:close/>
                  </a:path>
                </a:pathLst>
              </a:custGeom>
              <a:noFill/>
              <a:ln w="12700" cmpd="sng">
                <a:solidFill>
                  <a:schemeClr val="bg2"/>
                </a:solidFill>
                <a:round/>
                <a:headEnd/>
                <a:tailEnd/>
              </a:ln>
              <a:effectLst/>
            </p:spPr>
            <p:txBody>
              <a:bodyPr wrap="none" anchor="ctr"/>
              <a:lstStyle/>
              <a:p>
                <a:pPr>
                  <a:defRPr/>
                </a:pPr>
                <a:endParaRPr lang="en-US"/>
              </a:p>
            </p:txBody>
          </p:sp>
          <p:sp>
            <p:nvSpPr>
              <p:cNvPr id="1359" name="Freeform 335"/>
              <p:cNvSpPr>
                <a:spLocks/>
              </p:cNvSpPr>
              <p:nvPr userDrawn="1"/>
            </p:nvSpPr>
            <p:spPr bwMode="hidden">
              <a:xfrm rot="20976686" flipH="1">
                <a:off x="854" y="1245"/>
                <a:ext cx="535" cy="645"/>
              </a:xfrm>
              <a:custGeom>
                <a:avLst/>
                <a:gdLst/>
                <a:ahLst/>
                <a:cxnLst>
                  <a:cxn ang="0">
                    <a:pos x="462" y="423"/>
                  </a:cxn>
                  <a:cxn ang="0">
                    <a:pos x="144" y="612"/>
                  </a:cxn>
                  <a:cxn ang="0">
                    <a:pos x="87" y="558"/>
                  </a:cxn>
                  <a:cxn ang="0">
                    <a:pos x="162" y="117"/>
                  </a:cxn>
                  <a:cxn ang="0">
                    <a:pos x="210" y="39"/>
                  </a:cxn>
                  <a:cxn ang="0">
                    <a:pos x="441" y="243"/>
                  </a:cxn>
                  <a:cxn ang="0">
                    <a:pos x="462" y="423"/>
                  </a:cxn>
                </a:cxnLst>
                <a:rect l="0" t="0" r="r" b="b"/>
                <a:pathLst>
                  <a:path w="535" h="645">
                    <a:moveTo>
                      <a:pt x="462" y="423"/>
                    </a:moveTo>
                    <a:cubicBezTo>
                      <a:pt x="345" y="546"/>
                      <a:pt x="198" y="582"/>
                      <a:pt x="144" y="612"/>
                    </a:cubicBezTo>
                    <a:cubicBezTo>
                      <a:pt x="60" y="645"/>
                      <a:pt x="0" y="630"/>
                      <a:pt x="87" y="558"/>
                    </a:cubicBezTo>
                    <a:cubicBezTo>
                      <a:pt x="261" y="438"/>
                      <a:pt x="378" y="387"/>
                      <a:pt x="162" y="117"/>
                    </a:cubicBezTo>
                    <a:cubicBezTo>
                      <a:pt x="74" y="0"/>
                      <a:pt x="166" y="1"/>
                      <a:pt x="210" y="39"/>
                    </a:cubicBezTo>
                    <a:cubicBezTo>
                      <a:pt x="245" y="70"/>
                      <a:pt x="401" y="171"/>
                      <a:pt x="441" y="243"/>
                    </a:cubicBezTo>
                    <a:cubicBezTo>
                      <a:pt x="480" y="300"/>
                      <a:pt x="535" y="341"/>
                      <a:pt x="462" y="423"/>
                    </a:cubicBezTo>
                    <a:close/>
                  </a:path>
                </a:pathLst>
              </a:custGeom>
              <a:noFill/>
              <a:ln w="12700" cmpd="sng">
                <a:solidFill>
                  <a:schemeClr val="bg2"/>
                </a:solidFill>
                <a:round/>
                <a:headEnd/>
                <a:tailEnd/>
              </a:ln>
              <a:effectLst/>
            </p:spPr>
            <p:txBody>
              <a:bodyPr wrap="none" anchor="ctr"/>
              <a:lstStyle/>
              <a:p>
                <a:pPr>
                  <a:defRPr/>
                </a:pPr>
                <a:endParaRPr lang="en-US"/>
              </a:p>
            </p:txBody>
          </p:sp>
          <p:sp>
            <p:nvSpPr>
              <p:cNvPr id="1360" name="Freeform 336"/>
              <p:cNvSpPr>
                <a:spLocks/>
              </p:cNvSpPr>
              <p:nvPr userDrawn="1"/>
            </p:nvSpPr>
            <p:spPr bwMode="hidden">
              <a:xfrm>
                <a:off x="187" y="935"/>
                <a:ext cx="866" cy="795"/>
              </a:xfrm>
              <a:custGeom>
                <a:avLst/>
                <a:gdLst/>
                <a:ahLst/>
                <a:cxnLst>
                  <a:cxn ang="0">
                    <a:pos x="17" y="180"/>
                  </a:cxn>
                  <a:cxn ang="0">
                    <a:pos x="284" y="720"/>
                  </a:cxn>
                  <a:cxn ang="0">
                    <a:pos x="380" y="687"/>
                  </a:cxn>
                  <a:cxn ang="0">
                    <a:pos x="647" y="249"/>
                  </a:cxn>
                  <a:cxn ang="0">
                    <a:pos x="716" y="138"/>
                  </a:cxn>
                  <a:cxn ang="0">
                    <a:pos x="182" y="0"/>
                  </a:cxn>
                  <a:cxn ang="0">
                    <a:pos x="17" y="180"/>
                  </a:cxn>
                </a:cxnLst>
                <a:rect l="0" t="0" r="r" b="b"/>
                <a:pathLst>
                  <a:path w="866" h="795">
                    <a:moveTo>
                      <a:pt x="17" y="180"/>
                    </a:moveTo>
                    <a:cubicBezTo>
                      <a:pt x="49" y="413"/>
                      <a:pt x="206" y="636"/>
                      <a:pt x="284" y="720"/>
                    </a:cubicBezTo>
                    <a:cubicBezTo>
                      <a:pt x="359" y="795"/>
                      <a:pt x="422" y="771"/>
                      <a:pt x="380" y="687"/>
                    </a:cubicBezTo>
                    <a:cubicBezTo>
                      <a:pt x="284" y="378"/>
                      <a:pt x="197" y="183"/>
                      <a:pt x="647" y="249"/>
                    </a:cubicBezTo>
                    <a:cubicBezTo>
                      <a:pt x="866" y="276"/>
                      <a:pt x="791" y="175"/>
                      <a:pt x="716" y="138"/>
                    </a:cubicBezTo>
                    <a:cubicBezTo>
                      <a:pt x="575" y="63"/>
                      <a:pt x="317" y="6"/>
                      <a:pt x="182" y="0"/>
                    </a:cubicBezTo>
                    <a:cubicBezTo>
                      <a:pt x="95" y="0"/>
                      <a:pt x="0" y="32"/>
                      <a:pt x="17" y="180"/>
                    </a:cubicBezTo>
                    <a:close/>
                  </a:path>
                </a:pathLst>
              </a:custGeom>
              <a:noFill/>
              <a:ln w="12700" cmpd="sng">
                <a:solidFill>
                  <a:schemeClr val="bg2"/>
                </a:solidFill>
                <a:round/>
                <a:headEnd/>
                <a:tailEnd/>
              </a:ln>
              <a:effectLst/>
            </p:spPr>
            <p:txBody>
              <a:bodyPr wrap="none" anchor="ctr"/>
              <a:lstStyle/>
              <a:p>
                <a:pPr>
                  <a:defRPr/>
                </a:pPr>
                <a:endParaRPr lang="en-US"/>
              </a:p>
            </p:txBody>
          </p:sp>
          <p:sp>
            <p:nvSpPr>
              <p:cNvPr id="1361" name="Freeform 337"/>
              <p:cNvSpPr>
                <a:spLocks/>
              </p:cNvSpPr>
              <p:nvPr userDrawn="1"/>
            </p:nvSpPr>
            <p:spPr bwMode="hidden">
              <a:xfrm rot="16244410" flipH="1">
                <a:off x="1489" y="1446"/>
                <a:ext cx="535" cy="645"/>
              </a:xfrm>
              <a:custGeom>
                <a:avLst/>
                <a:gdLst/>
                <a:ahLst/>
                <a:cxnLst>
                  <a:cxn ang="0">
                    <a:pos x="462" y="423"/>
                  </a:cxn>
                  <a:cxn ang="0">
                    <a:pos x="144" y="612"/>
                  </a:cxn>
                  <a:cxn ang="0">
                    <a:pos x="87" y="558"/>
                  </a:cxn>
                  <a:cxn ang="0">
                    <a:pos x="162" y="117"/>
                  </a:cxn>
                  <a:cxn ang="0">
                    <a:pos x="210" y="39"/>
                  </a:cxn>
                  <a:cxn ang="0">
                    <a:pos x="441" y="243"/>
                  </a:cxn>
                  <a:cxn ang="0">
                    <a:pos x="462" y="423"/>
                  </a:cxn>
                </a:cxnLst>
                <a:rect l="0" t="0" r="r" b="b"/>
                <a:pathLst>
                  <a:path w="535" h="645">
                    <a:moveTo>
                      <a:pt x="462" y="423"/>
                    </a:moveTo>
                    <a:cubicBezTo>
                      <a:pt x="345" y="546"/>
                      <a:pt x="198" y="582"/>
                      <a:pt x="144" y="612"/>
                    </a:cubicBezTo>
                    <a:cubicBezTo>
                      <a:pt x="60" y="645"/>
                      <a:pt x="0" y="630"/>
                      <a:pt x="87" y="558"/>
                    </a:cubicBezTo>
                    <a:cubicBezTo>
                      <a:pt x="261" y="438"/>
                      <a:pt x="378" y="387"/>
                      <a:pt x="162" y="117"/>
                    </a:cubicBezTo>
                    <a:cubicBezTo>
                      <a:pt x="74" y="0"/>
                      <a:pt x="166" y="1"/>
                      <a:pt x="210" y="39"/>
                    </a:cubicBezTo>
                    <a:cubicBezTo>
                      <a:pt x="245" y="70"/>
                      <a:pt x="401" y="171"/>
                      <a:pt x="441" y="243"/>
                    </a:cubicBezTo>
                    <a:cubicBezTo>
                      <a:pt x="480" y="300"/>
                      <a:pt x="535" y="341"/>
                      <a:pt x="462" y="423"/>
                    </a:cubicBezTo>
                    <a:close/>
                  </a:path>
                </a:pathLst>
              </a:custGeom>
              <a:noFill/>
              <a:ln w="12700" cmpd="sng">
                <a:solidFill>
                  <a:schemeClr val="bg2"/>
                </a:solidFill>
                <a:round/>
                <a:headEnd/>
                <a:tailEnd/>
              </a:ln>
              <a:effectLst/>
            </p:spPr>
            <p:txBody>
              <a:bodyPr wrap="none" anchor="ctr"/>
              <a:lstStyle/>
              <a:p>
                <a:pPr>
                  <a:defRPr/>
                </a:pPr>
                <a:endParaRPr lang="en-US"/>
              </a:p>
            </p:txBody>
          </p:sp>
          <p:sp>
            <p:nvSpPr>
              <p:cNvPr id="1362" name="Freeform 338"/>
              <p:cNvSpPr>
                <a:spLocks/>
              </p:cNvSpPr>
              <p:nvPr userDrawn="1"/>
            </p:nvSpPr>
            <p:spPr bwMode="hidden">
              <a:xfrm rot="2428453">
                <a:off x="-160" y="1667"/>
                <a:ext cx="802" cy="706"/>
              </a:xfrm>
              <a:custGeom>
                <a:avLst/>
                <a:gdLst/>
                <a:ahLst/>
                <a:cxnLst>
                  <a:cxn ang="0">
                    <a:pos x="742" y="110"/>
                  </a:cxn>
                  <a:cxn ang="0">
                    <a:pos x="958" y="572"/>
                  </a:cxn>
                  <a:cxn ang="0">
                    <a:pos x="847" y="638"/>
                  </a:cxn>
                  <a:cxn ang="0">
                    <a:pos x="202" y="269"/>
                  </a:cxn>
                  <a:cxn ang="0">
                    <a:pos x="163" y="173"/>
                  </a:cxn>
                  <a:cxn ang="0">
                    <a:pos x="481" y="35"/>
                  </a:cxn>
                  <a:cxn ang="0">
                    <a:pos x="742" y="110"/>
                  </a:cxn>
                </a:cxnLst>
                <a:rect l="0" t="0" r="r" b="b"/>
                <a:pathLst>
                  <a:path w="987" h="743">
                    <a:moveTo>
                      <a:pt x="742" y="110"/>
                    </a:moveTo>
                    <a:cubicBezTo>
                      <a:pt x="853" y="270"/>
                      <a:pt x="941" y="491"/>
                      <a:pt x="958" y="572"/>
                    </a:cubicBezTo>
                    <a:cubicBezTo>
                      <a:pt x="987" y="692"/>
                      <a:pt x="912" y="743"/>
                      <a:pt x="847" y="638"/>
                    </a:cubicBezTo>
                    <a:cubicBezTo>
                      <a:pt x="523" y="89"/>
                      <a:pt x="364" y="254"/>
                      <a:pt x="202" y="269"/>
                    </a:cubicBezTo>
                    <a:cubicBezTo>
                      <a:pt x="0" y="325"/>
                      <a:pt x="89" y="207"/>
                      <a:pt x="163" y="173"/>
                    </a:cubicBezTo>
                    <a:cubicBezTo>
                      <a:pt x="222" y="145"/>
                      <a:pt x="366" y="53"/>
                      <a:pt x="481" y="35"/>
                    </a:cubicBezTo>
                    <a:cubicBezTo>
                      <a:pt x="576" y="12"/>
                      <a:pt x="680" y="0"/>
                      <a:pt x="742" y="110"/>
                    </a:cubicBezTo>
                    <a:close/>
                  </a:path>
                </a:pathLst>
              </a:custGeom>
              <a:noFill/>
              <a:ln w="12700" cmpd="sng">
                <a:solidFill>
                  <a:schemeClr val="accent2"/>
                </a:solidFill>
                <a:round/>
                <a:headEnd/>
                <a:tailEnd/>
              </a:ln>
              <a:effectLst/>
            </p:spPr>
            <p:txBody>
              <a:bodyPr wrap="none" anchor="ctr"/>
              <a:lstStyle/>
              <a:p>
                <a:pPr>
                  <a:defRPr/>
                </a:pPr>
                <a:endParaRPr lang="en-US"/>
              </a:p>
            </p:txBody>
          </p:sp>
          <p:sp>
            <p:nvSpPr>
              <p:cNvPr id="1363" name="Freeform 339"/>
              <p:cNvSpPr>
                <a:spLocks/>
              </p:cNvSpPr>
              <p:nvPr userDrawn="1"/>
            </p:nvSpPr>
            <p:spPr bwMode="hidden">
              <a:xfrm rot="6284068">
                <a:off x="1298" y="929"/>
                <a:ext cx="640" cy="797"/>
              </a:xfrm>
              <a:custGeom>
                <a:avLst/>
                <a:gdLst/>
                <a:ahLst/>
                <a:cxnLst>
                  <a:cxn ang="0">
                    <a:pos x="600" y="216"/>
                  </a:cxn>
                  <a:cxn ang="0">
                    <a:pos x="598" y="658"/>
                  </a:cxn>
                  <a:cxn ang="0">
                    <a:pos x="507" y="691"/>
                  </a:cxn>
                  <a:cxn ang="0">
                    <a:pos x="147" y="354"/>
                  </a:cxn>
                  <a:cxn ang="0">
                    <a:pos x="84" y="249"/>
                  </a:cxn>
                  <a:cxn ang="0">
                    <a:pos x="423" y="96"/>
                  </a:cxn>
                  <a:cxn ang="0">
                    <a:pos x="600" y="216"/>
                  </a:cxn>
                </a:cxnLst>
                <a:rect l="0" t="0" r="r" b="b"/>
                <a:pathLst>
                  <a:path w="640" h="797">
                    <a:moveTo>
                      <a:pt x="600" y="216"/>
                    </a:moveTo>
                    <a:cubicBezTo>
                      <a:pt x="640" y="379"/>
                      <a:pt x="604" y="584"/>
                      <a:pt x="598" y="658"/>
                    </a:cubicBezTo>
                    <a:cubicBezTo>
                      <a:pt x="592" y="766"/>
                      <a:pt x="528" y="797"/>
                      <a:pt x="507" y="691"/>
                    </a:cubicBezTo>
                    <a:cubicBezTo>
                      <a:pt x="495" y="276"/>
                      <a:pt x="255" y="360"/>
                      <a:pt x="147" y="354"/>
                    </a:cubicBezTo>
                    <a:cubicBezTo>
                      <a:pt x="0" y="350"/>
                      <a:pt x="18" y="294"/>
                      <a:pt x="84" y="249"/>
                    </a:cubicBezTo>
                    <a:cubicBezTo>
                      <a:pt x="147" y="204"/>
                      <a:pt x="339" y="108"/>
                      <a:pt x="423" y="96"/>
                    </a:cubicBezTo>
                    <a:cubicBezTo>
                      <a:pt x="477" y="81"/>
                      <a:pt x="585" y="0"/>
                      <a:pt x="600" y="216"/>
                    </a:cubicBezTo>
                    <a:close/>
                  </a:path>
                </a:pathLst>
              </a:custGeom>
              <a:noFill/>
              <a:ln w="12700" cmpd="sng">
                <a:solidFill>
                  <a:schemeClr val="accent2"/>
                </a:solidFill>
                <a:round/>
                <a:headEnd/>
                <a:tailEnd/>
              </a:ln>
              <a:effectLst/>
            </p:spPr>
            <p:txBody>
              <a:bodyPr wrap="none" anchor="ctr"/>
              <a:lstStyle/>
              <a:p>
                <a:pPr>
                  <a:defRPr/>
                </a:pPr>
                <a:endParaRPr lang="en-US"/>
              </a:p>
            </p:txBody>
          </p:sp>
          <p:sp>
            <p:nvSpPr>
              <p:cNvPr id="1364" name="Freeform 340"/>
              <p:cNvSpPr>
                <a:spLocks/>
              </p:cNvSpPr>
              <p:nvPr userDrawn="1"/>
            </p:nvSpPr>
            <p:spPr bwMode="hidden">
              <a:xfrm rot="19272242" flipV="1">
                <a:off x="930" y="67"/>
                <a:ext cx="640" cy="797"/>
              </a:xfrm>
              <a:custGeom>
                <a:avLst/>
                <a:gdLst/>
                <a:ahLst/>
                <a:cxnLst>
                  <a:cxn ang="0">
                    <a:pos x="600" y="216"/>
                  </a:cxn>
                  <a:cxn ang="0">
                    <a:pos x="598" y="658"/>
                  </a:cxn>
                  <a:cxn ang="0">
                    <a:pos x="507" y="691"/>
                  </a:cxn>
                  <a:cxn ang="0">
                    <a:pos x="147" y="354"/>
                  </a:cxn>
                  <a:cxn ang="0">
                    <a:pos x="84" y="249"/>
                  </a:cxn>
                  <a:cxn ang="0">
                    <a:pos x="423" y="96"/>
                  </a:cxn>
                  <a:cxn ang="0">
                    <a:pos x="600" y="216"/>
                  </a:cxn>
                </a:cxnLst>
                <a:rect l="0" t="0" r="r" b="b"/>
                <a:pathLst>
                  <a:path w="640" h="797">
                    <a:moveTo>
                      <a:pt x="600" y="216"/>
                    </a:moveTo>
                    <a:cubicBezTo>
                      <a:pt x="640" y="379"/>
                      <a:pt x="604" y="584"/>
                      <a:pt x="598" y="658"/>
                    </a:cubicBezTo>
                    <a:cubicBezTo>
                      <a:pt x="592" y="766"/>
                      <a:pt x="528" y="797"/>
                      <a:pt x="507" y="691"/>
                    </a:cubicBezTo>
                    <a:cubicBezTo>
                      <a:pt x="495" y="276"/>
                      <a:pt x="255" y="360"/>
                      <a:pt x="147" y="354"/>
                    </a:cubicBezTo>
                    <a:cubicBezTo>
                      <a:pt x="0" y="350"/>
                      <a:pt x="18" y="294"/>
                      <a:pt x="84" y="249"/>
                    </a:cubicBezTo>
                    <a:cubicBezTo>
                      <a:pt x="147" y="204"/>
                      <a:pt x="339" y="108"/>
                      <a:pt x="423" y="96"/>
                    </a:cubicBezTo>
                    <a:cubicBezTo>
                      <a:pt x="477" y="81"/>
                      <a:pt x="585" y="0"/>
                      <a:pt x="600" y="216"/>
                    </a:cubicBezTo>
                    <a:close/>
                  </a:path>
                </a:pathLst>
              </a:custGeom>
              <a:noFill/>
              <a:ln w="12700" cmpd="sng">
                <a:solidFill>
                  <a:schemeClr val="accent2"/>
                </a:solidFill>
                <a:round/>
                <a:headEnd/>
                <a:tailEnd/>
              </a:ln>
              <a:effectLst/>
            </p:spPr>
            <p:txBody>
              <a:bodyPr wrap="none" anchor="ctr"/>
              <a:lstStyle/>
              <a:p>
                <a:pPr>
                  <a:defRPr/>
                </a:pPr>
                <a:endParaRPr lang="en-US"/>
              </a:p>
            </p:txBody>
          </p:sp>
          <p:sp>
            <p:nvSpPr>
              <p:cNvPr id="1365" name="Freeform 341"/>
              <p:cNvSpPr>
                <a:spLocks/>
              </p:cNvSpPr>
              <p:nvPr userDrawn="1"/>
            </p:nvSpPr>
            <p:spPr bwMode="hidden">
              <a:xfrm rot="563450" flipH="1">
                <a:off x="-18" y="221"/>
                <a:ext cx="535" cy="645"/>
              </a:xfrm>
              <a:custGeom>
                <a:avLst/>
                <a:gdLst/>
                <a:ahLst/>
                <a:cxnLst>
                  <a:cxn ang="0">
                    <a:pos x="462" y="423"/>
                  </a:cxn>
                  <a:cxn ang="0">
                    <a:pos x="144" y="612"/>
                  </a:cxn>
                  <a:cxn ang="0">
                    <a:pos x="87" y="558"/>
                  </a:cxn>
                  <a:cxn ang="0">
                    <a:pos x="162" y="117"/>
                  </a:cxn>
                  <a:cxn ang="0">
                    <a:pos x="210" y="39"/>
                  </a:cxn>
                  <a:cxn ang="0">
                    <a:pos x="441" y="243"/>
                  </a:cxn>
                  <a:cxn ang="0">
                    <a:pos x="462" y="423"/>
                  </a:cxn>
                </a:cxnLst>
                <a:rect l="0" t="0" r="r" b="b"/>
                <a:pathLst>
                  <a:path w="535" h="645">
                    <a:moveTo>
                      <a:pt x="462" y="423"/>
                    </a:moveTo>
                    <a:cubicBezTo>
                      <a:pt x="345" y="546"/>
                      <a:pt x="198" y="582"/>
                      <a:pt x="144" y="612"/>
                    </a:cubicBezTo>
                    <a:cubicBezTo>
                      <a:pt x="60" y="645"/>
                      <a:pt x="0" y="630"/>
                      <a:pt x="87" y="558"/>
                    </a:cubicBezTo>
                    <a:cubicBezTo>
                      <a:pt x="261" y="438"/>
                      <a:pt x="378" y="387"/>
                      <a:pt x="162" y="117"/>
                    </a:cubicBezTo>
                    <a:cubicBezTo>
                      <a:pt x="74" y="0"/>
                      <a:pt x="166" y="1"/>
                      <a:pt x="210" y="39"/>
                    </a:cubicBezTo>
                    <a:cubicBezTo>
                      <a:pt x="245" y="70"/>
                      <a:pt x="401" y="171"/>
                      <a:pt x="441" y="243"/>
                    </a:cubicBezTo>
                    <a:cubicBezTo>
                      <a:pt x="480" y="300"/>
                      <a:pt x="535" y="341"/>
                      <a:pt x="462" y="423"/>
                    </a:cubicBezTo>
                    <a:close/>
                  </a:path>
                </a:pathLst>
              </a:custGeom>
              <a:noFill/>
              <a:ln w="12700" cmpd="sng">
                <a:solidFill>
                  <a:schemeClr val="accent2"/>
                </a:solidFill>
                <a:round/>
                <a:headEnd/>
                <a:tailEnd/>
              </a:ln>
              <a:effectLst/>
            </p:spPr>
            <p:txBody>
              <a:bodyPr wrap="none" anchor="ctr"/>
              <a:lstStyle/>
              <a:p>
                <a:pPr>
                  <a:defRPr/>
                </a:pPr>
                <a:endParaRPr lang="en-US"/>
              </a:p>
            </p:txBody>
          </p:sp>
          <p:sp>
            <p:nvSpPr>
              <p:cNvPr id="1366" name="Freeform 342"/>
              <p:cNvSpPr>
                <a:spLocks/>
              </p:cNvSpPr>
              <p:nvPr userDrawn="1"/>
            </p:nvSpPr>
            <p:spPr bwMode="hidden">
              <a:xfrm>
                <a:off x="3307" y="853"/>
                <a:ext cx="687" cy="609"/>
              </a:xfrm>
              <a:custGeom>
                <a:avLst/>
                <a:gdLst/>
                <a:ahLst/>
                <a:cxnLst>
                  <a:cxn ang="0">
                    <a:pos x="144" y="45"/>
                  </a:cxn>
                  <a:cxn ang="0">
                    <a:pos x="546" y="9"/>
                  </a:cxn>
                  <a:cxn ang="0">
                    <a:pos x="582" y="99"/>
                  </a:cxn>
                  <a:cxn ang="0">
                    <a:pos x="123" y="462"/>
                  </a:cxn>
                  <a:cxn ang="0">
                    <a:pos x="27" y="438"/>
                  </a:cxn>
                  <a:cxn ang="0">
                    <a:pos x="12" y="210"/>
                  </a:cxn>
                  <a:cxn ang="0">
                    <a:pos x="144" y="45"/>
                  </a:cxn>
                </a:cxnLst>
                <a:rect l="0" t="0" r="r" b="b"/>
                <a:pathLst>
                  <a:path w="687" h="609">
                    <a:moveTo>
                      <a:pt x="144" y="45"/>
                    </a:moveTo>
                    <a:cubicBezTo>
                      <a:pt x="306" y="0"/>
                      <a:pt x="472" y="5"/>
                      <a:pt x="546" y="9"/>
                    </a:cubicBezTo>
                    <a:cubicBezTo>
                      <a:pt x="654" y="12"/>
                      <a:pt x="687" y="75"/>
                      <a:pt x="582" y="99"/>
                    </a:cubicBezTo>
                    <a:cubicBezTo>
                      <a:pt x="81" y="144"/>
                      <a:pt x="162" y="423"/>
                      <a:pt x="123" y="462"/>
                    </a:cubicBezTo>
                    <a:cubicBezTo>
                      <a:pt x="123" y="609"/>
                      <a:pt x="39" y="495"/>
                      <a:pt x="27" y="438"/>
                    </a:cubicBezTo>
                    <a:cubicBezTo>
                      <a:pt x="18" y="393"/>
                      <a:pt x="0" y="291"/>
                      <a:pt x="12" y="210"/>
                    </a:cubicBezTo>
                    <a:cubicBezTo>
                      <a:pt x="15" y="141"/>
                      <a:pt x="36" y="66"/>
                      <a:pt x="144" y="45"/>
                    </a:cubicBezTo>
                    <a:close/>
                  </a:path>
                </a:pathLst>
              </a:custGeom>
              <a:noFill/>
              <a:ln w="12700" cmpd="sng">
                <a:solidFill>
                  <a:schemeClr val="tx2"/>
                </a:solidFill>
                <a:round/>
                <a:headEnd/>
                <a:tailEnd/>
              </a:ln>
              <a:effectLst/>
            </p:spPr>
            <p:txBody>
              <a:bodyPr wrap="none" anchor="ctr"/>
              <a:lstStyle/>
              <a:p>
                <a:pPr>
                  <a:defRPr/>
                </a:pPr>
                <a:endParaRPr lang="en-US"/>
              </a:p>
            </p:txBody>
          </p:sp>
          <p:sp>
            <p:nvSpPr>
              <p:cNvPr id="1367" name="Freeform 343"/>
              <p:cNvSpPr>
                <a:spLocks/>
              </p:cNvSpPr>
              <p:nvPr userDrawn="1"/>
            </p:nvSpPr>
            <p:spPr bwMode="hidden">
              <a:xfrm>
                <a:off x="2193" y="449"/>
                <a:ext cx="987" cy="743"/>
              </a:xfrm>
              <a:custGeom>
                <a:avLst/>
                <a:gdLst/>
                <a:ahLst/>
                <a:cxnLst>
                  <a:cxn ang="0">
                    <a:pos x="742" y="110"/>
                  </a:cxn>
                  <a:cxn ang="0">
                    <a:pos x="958" y="572"/>
                  </a:cxn>
                  <a:cxn ang="0">
                    <a:pos x="847" y="638"/>
                  </a:cxn>
                  <a:cxn ang="0">
                    <a:pos x="202" y="269"/>
                  </a:cxn>
                  <a:cxn ang="0">
                    <a:pos x="163" y="173"/>
                  </a:cxn>
                  <a:cxn ang="0">
                    <a:pos x="481" y="35"/>
                  </a:cxn>
                  <a:cxn ang="0">
                    <a:pos x="742" y="110"/>
                  </a:cxn>
                </a:cxnLst>
                <a:rect l="0" t="0" r="r" b="b"/>
                <a:pathLst>
                  <a:path w="987" h="743">
                    <a:moveTo>
                      <a:pt x="742" y="110"/>
                    </a:moveTo>
                    <a:cubicBezTo>
                      <a:pt x="853" y="270"/>
                      <a:pt x="941" y="491"/>
                      <a:pt x="958" y="572"/>
                    </a:cubicBezTo>
                    <a:cubicBezTo>
                      <a:pt x="987" y="692"/>
                      <a:pt x="912" y="743"/>
                      <a:pt x="847" y="638"/>
                    </a:cubicBezTo>
                    <a:cubicBezTo>
                      <a:pt x="523" y="89"/>
                      <a:pt x="364" y="254"/>
                      <a:pt x="202" y="269"/>
                    </a:cubicBezTo>
                    <a:cubicBezTo>
                      <a:pt x="0" y="325"/>
                      <a:pt x="89" y="207"/>
                      <a:pt x="163" y="173"/>
                    </a:cubicBezTo>
                    <a:cubicBezTo>
                      <a:pt x="222" y="145"/>
                      <a:pt x="366" y="53"/>
                      <a:pt x="481" y="35"/>
                    </a:cubicBezTo>
                    <a:cubicBezTo>
                      <a:pt x="576" y="12"/>
                      <a:pt x="680" y="0"/>
                      <a:pt x="742" y="110"/>
                    </a:cubicBezTo>
                    <a:close/>
                  </a:path>
                </a:pathLst>
              </a:custGeom>
              <a:noFill/>
              <a:ln w="12700" cmpd="sng">
                <a:solidFill>
                  <a:schemeClr val="tx2"/>
                </a:solidFill>
                <a:round/>
                <a:headEnd/>
                <a:tailEnd/>
              </a:ln>
              <a:effectLst/>
            </p:spPr>
            <p:txBody>
              <a:bodyPr wrap="none" anchor="ctr"/>
              <a:lstStyle/>
              <a:p>
                <a:pPr>
                  <a:defRPr/>
                </a:pPr>
                <a:endParaRPr lang="en-US"/>
              </a:p>
            </p:txBody>
          </p:sp>
          <p:sp>
            <p:nvSpPr>
              <p:cNvPr id="1368" name="Freeform 344"/>
              <p:cNvSpPr>
                <a:spLocks/>
              </p:cNvSpPr>
              <p:nvPr userDrawn="1"/>
            </p:nvSpPr>
            <p:spPr bwMode="hidden">
              <a:xfrm>
                <a:off x="2077" y="1102"/>
                <a:ext cx="650" cy="648"/>
              </a:xfrm>
              <a:custGeom>
                <a:avLst/>
                <a:gdLst/>
                <a:ahLst/>
                <a:cxnLst>
                  <a:cxn ang="0">
                    <a:pos x="468" y="114"/>
                  </a:cxn>
                  <a:cxn ang="0">
                    <a:pos x="621" y="453"/>
                  </a:cxn>
                  <a:cxn ang="0">
                    <a:pos x="522" y="495"/>
                  </a:cxn>
                  <a:cxn ang="0">
                    <a:pos x="105" y="519"/>
                  </a:cxn>
                  <a:cxn ang="0">
                    <a:pos x="30" y="450"/>
                  </a:cxn>
                  <a:cxn ang="0">
                    <a:pos x="231" y="84"/>
                  </a:cxn>
                  <a:cxn ang="0">
                    <a:pos x="468" y="114"/>
                  </a:cxn>
                </a:cxnLst>
                <a:rect l="0" t="0" r="r" b="b"/>
                <a:pathLst>
                  <a:path w="650" h="648">
                    <a:moveTo>
                      <a:pt x="468" y="114"/>
                    </a:moveTo>
                    <a:cubicBezTo>
                      <a:pt x="579" y="274"/>
                      <a:pt x="604" y="372"/>
                      <a:pt x="621" y="453"/>
                    </a:cubicBezTo>
                    <a:cubicBezTo>
                      <a:pt x="650" y="573"/>
                      <a:pt x="587" y="600"/>
                      <a:pt x="522" y="495"/>
                    </a:cubicBezTo>
                    <a:cubicBezTo>
                      <a:pt x="330" y="99"/>
                      <a:pt x="171" y="417"/>
                      <a:pt x="105" y="519"/>
                    </a:cubicBezTo>
                    <a:cubicBezTo>
                      <a:pt x="51" y="648"/>
                      <a:pt x="0" y="525"/>
                      <a:pt x="30" y="450"/>
                    </a:cubicBezTo>
                    <a:cubicBezTo>
                      <a:pt x="39" y="381"/>
                      <a:pt x="132" y="180"/>
                      <a:pt x="231" y="84"/>
                    </a:cubicBezTo>
                    <a:cubicBezTo>
                      <a:pt x="321" y="0"/>
                      <a:pt x="406" y="4"/>
                      <a:pt x="468" y="114"/>
                    </a:cubicBezTo>
                    <a:close/>
                  </a:path>
                </a:pathLst>
              </a:custGeom>
              <a:noFill/>
              <a:ln w="12700" cmpd="sng">
                <a:solidFill>
                  <a:schemeClr val="tx2"/>
                </a:solidFill>
                <a:round/>
                <a:headEnd/>
                <a:tailEnd/>
              </a:ln>
              <a:effectLst/>
            </p:spPr>
            <p:txBody>
              <a:bodyPr wrap="none" anchor="ctr"/>
              <a:lstStyle/>
              <a:p>
                <a:pPr>
                  <a:defRPr/>
                </a:pPr>
                <a:endParaRPr lang="en-US"/>
              </a:p>
            </p:txBody>
          </p:sp>
          <p:sp>
            <p:nvSpPr>
              <p:cNvPr id="1369" name="Freeform 345"/>
              <p:cNvSpPr>
                <a:spLocks/>
              </p:cNvSpPr>
              <p:nvPr userDrawn="1"/>
            </p:nvSpPr>
            <p:spPr bwMode="hidden">
              <a:xfrm>
                <a:off x="2818" y="1613"/>
                <a:ext cx="640" cy="797"/>
              </a:xfrm>
              <a:custGeom>
                <a:avLst/>
                <a:gdLst/>
                <a:ahLst/>
                <a:cxnLst>
                  <a:cxn ang="0">
                    <a:pos x="600" y="216"/>
                  </a:cxn>
                  <a:cxn ang="0">
                    <a:pos x="598" y="658"/>
                  </a:cxn>
                  <a:cxn ang="0">
                    <a:pos x="507" y="691"/>
                  </a:cxn>
                  <a:cxn ang="0">
                    <a:pos x="147" y="354"/>
                  </a:cxn>
                  <a:cxn ang="0">
                    <a:pos x="84" y="249"/>
                  </a:cxn>
                  <a:cxn ang="0">
                    <a:pos x="423" y="96"/>
                  </a:cxn>
                  <a:cxn ang="0">
                    <a:pos x="600" y="216"/>
                  </a:cxn>
                </a:cxnLst>
                <a:rect l="0" t="0" r="r" b="b"/>
                <a:pathLst>
                  <a:path w="640" h="797">
                    <a:moveTo>
                      <a:pt x="600" y="216"/>
                    </a:moveTo>
                    <a:cubicBezTo>
                      <a:pt x="640" y="379"/>
                      <a:pt x="604" y="584"/>
                      <a:pt x="598" y="658"/>
                    </a:cubicBezTo>
                    <a:cubicBezTo>
                      <a:pt x="592" y="766"/>
                      <a:pt x="528" y="797"/>
                      <a:pt x="507" y="691"/>
                    </a:cubicBezTo>
                    <a:cubicBezTo>
                      <a:pt x="495" y="276"/>
                      <a:pt x="255" y="360"/>
                      <a:pt x="147" y="354"/>
                    </a:cubicBezTo>
                    <a:cubicBezTo>
                      <a:pt x="0" y="350"/>
                      <a:pt x="18" y="294"/>
                      <a:pt x="84" y="249"/>
                    </a:cubicBezTo>
                    <a:cubicBezTo>
                      <a:pt x="147" y="204"/>
                      <a:pt x="339" y="108"/>
                      <a:pt x="423" y="96"/>
                    </a:cubicBezTo>
                    <a:cubicBezTo>
                      <a:pt x="477" y="81"/>
                      <a:pt x="585" y="0"/>
                      <a:pt x="600" y="216"/>
                    </a:cubicBezTo>
                    <a:close/>
                  </a:path>
                </a:pathLst>
              </a:custGeom>
              <a:noFill/>
              <a:ln w="12700" cmpd="sng">
                <a:solidFill>
                  <a:schemeClr val="tx2"/>
                </a:solidFill>
                <a:round/>
                <a:headEnd/>
                <a:tailEnd/>
              </a:ln>
              <a:effectLst/>
            </p:spPr>
            <p:txBody>
              <a:bodyPr wrap="none" anchor="ctr"/>
              <a:lstStyle/>
              <a:p>
                <a:pPr>
                  <a:defRPr/>
                </a:pPr>
                <a:endParaRPr lang="en-US"/>
              </a:p>
            </p:txBody>
          </p:sp>
          <p:sp>
            <p:nvSpPr>
              <p:cNvPr id="1370" name="Freeform 346"/>
              <p:cNvSpPr>
                <a:spLocks/>
              </p:cNvSpPr>
              <p:nvPr userDrawn="1"/>
            </p:nvSpPr>
            <p:spPr bwMode="hidden">
              <a:xfrm>
                <a:off x="3901" y="-19"/>
                <a:ext cx="535" cy="645"/>
              </a:xfrm>
              <a:custGeom>
                <a:avLst/>
                <a:gdLst/>
                <a:ahLst/>
                <a:cxnLst>
                  <a:cxn ang="0">
                    <a:pos x="462" y="423"/>
                  </a:cxn>
                  <a:cxn ang="0">
                    <a:pos x="144" y="612"/>
                  </a:cxn>
                  <a:cxn ang="0">
                    <a:pos x="87" y="558"/>
                  </a:cxn>
                  <a:cxn ang="0">
                    <a:pos x="162" y="117"/>
                  </a:cxn>
                  <a:cxn ang="0">
                    <a:pos x="210" y="39"/>
                  </a:cxn>
                  <a:cxn ang="0">
                    <a:pos x="441" y="243"/>
                  </a:cxn>
                  <a:cxn ang="0">
                    <a:pos x="462" y="423"/>
                  </a:cxn>
                </a:cxnLst>
                <a:rect l="0" t="0" r="r" b="b"/>
                <a:pathLst>
                  <a:path w="535" h="645">
                    <a:moveTo>
                      <a:pt x="462" y="423"/>
                    </a:moveTo>
                    <a:cubicBezTo>
                      <a:pt x="345" y="546"/>
                      <a:pt x="198" y="582"/>
                      <a:pt x="144" y="612"/>
                    </a:cubicBezTo>
                    <a:cubicBezTo>
                      <a:pt x="60" y="645"/>
                      <a:pt x="0" y="630"/>
                      <a:pt x="87" y="558"/>
                    </a:cubicBezTo>
                    <a:cubicBezTo>
                      <a:pt x="261" y="438"/>
                      <a:pt x="378" y="387"/>
                      <a:pt x="162" y="117"/>
                    </a:cubicBezTo>
                    <a:cubicBezTo>
                      <a:pt x="74" y="0"/>
                      <a:pt x="166" y="1"/>
                      <a:pt x="210" y="39"/>
                    </a:cubicBezTo>
                    <a:cubicBezTo>
                      <a:pt x="245" y="70"/>
                      <a:pt x="401" y="171"/>
                      <a:pt x="441" y="243"/>
                    </a:cubicBezTo>
                    <a:cubicBezTo>
                      <a:pt x="480" y="300"/>
                      <a:pt x="535" y="341"/>
                      <a:pt x="462" y="423"/>
                    </a:cubicBezTo>
                    <a:close/>
                  </a:path>
                </a:pathLst>
              </a:custGeom>
              <a:noFill/>
              <a:ln w="12700" cmpd="sng">
                <a:solidFill>
                  <a:schemeClr val="tx2"/>
                </a:solidFill>
                <a:round/>
                <a:headEnd/>
                <a:tailEnd/>
              </a:ln>
              <a:effectLst/>
            </p:spPr>
            <p:txBody>
              <a:bodyPr wrap="none" anchor="ctr"/>
              <a:lstStyle/>
              <a:p>
                <a:pPr>
                  <a:defRPr/>
                </a:pPr>
                <a:endParaRPr lang="en-US"/>
              </a:p>
            </p:txBody>
          </p:sp>
          <p:sp>
            <p:nvSpPr>
              <p:cNvPr id="1371" name="Freeform 347"/>
              <p:cNvSpPr>
                <a:spLocks/>
              </p:cNvSpPr>
              <p:nvPr userDrawn="1"/>
            </p:nvSpPr>
            <p:spPr bwMode="hidden">
              <a:xfrm>
                <a:off x="3082" y="82"/>
                <a:ext cx="687" cy="609"/>
              </a:xfrm>
              <a:custGeom>
                <a:avLst/>
                <a:gdLst/>
                <a:ahLst/>
                <a:cxnLst>
                  <a:cxn ang="0">
                    <a:pos x="144" y="45"/>
                  </a:cxn>
                  <a:cxn ang="0">
                    <a:pos x="546" y="9"/>
                  </a:cxn>
                  <a:cxn ang="0">
                    <a:pos x="582" y="99"/>
                  </a:cxn>
                  <a:cxn ang="0">
                    <a:pos x="123" y="462"/>
                  </a:cxn>
                  <a:cxn ang="0">
                    <a:pos x="27" y="438"/>
                  </a:cxn>
                  <a:cxn ang="0">
                    <a:pos x="12" y="210"/>
                  </a:cxn>
                  <a:cxn ang="0">
                    <a:pos x="144" y="45"/>
                  </a:cxn>
                </a:cxnLst>
                <a:rect l="0" t="0" r="r" b="b"/>
                <a:pathLst>
                  <a:path w="687" h="609">
                    <a:moveTo>
                      <a:pt x="144" y="45"/>
                    </a:moveTo>
                    <a:cubicBezTo>
                      <a:pt x="306" y="0"/>
                      <a:pt x="472" y="5"/>
                      <a:pt x="546" y="9"/>
                    </a:cubicBezTo>
                    <a:cubicBezTo>
                      <a:pt x="654" y="12"/>
                      <a:pt x="687" y="75"/>
                      <a:pt x="582" y="99"/>
                    </a:cubicBezTo>
                    <a:cubicBezTo>
                      <a:pt x="81" y="144"/>
                      <a:pt x="162" y="423"/>
                      <a:pt x="123" y="462"/>
                    </a:cubicBezTo>
                    <a:cubicBezTo>
                      <a:pt x="123" y="609"/>
                      <a:pt x="39" y="495"/>
                      <a:pt x="27" y="438"/>
                    </a:cubicBezTo>
                    <a:cubicBezTo>
                      <a:pt x="18" y="393"/>
                      <a:pt x="0" y="291"/>
                      <a:pt x="12" y="210"/>
                    </a:cubicBezTo>
                    <a:cubicBezTo>
                      <a:pt x="15" y="141"/>
                      <a:pt x="36" y="66"/>
                      <a:pt x="144" y="45"/>
                    </a:cubicBezTo>
                    <a:close/>
                  </a:path>
                </a:pathLst>
              </a:custGeom>
              <a:noFill/>
              <a:ln w="12700" cmpd="sng">
                <a:solidFill>
                  <a:schemeClr val="bg2"/>
                </a:solidFill>
                <a:round/>
                <a:headEnd/>
                <a:tailEnd/>
              </a:ln>
              <a:effectLst/>
            </p:spPr>
            <p:txBody>
              <a:bodyPr wrap="none" anchor="ctr"/>
              <a:lstStyle/>
              <a:p>
                <a:pPr>
                  <a:defRPr/>
                </a:pPr>
                <a:endParaRPr lang="en-US"/>
              </a:p>
            </p:txBody>
          </p:sp>
          <p:sp>
            <p:nvSpPr>
              <p:cNvPr id="1372" name="Freeform 348"/>
              <p:cNvSpPr>
                <a:spLocks/>
              </p:cNvSpPr>
              <p:nvPr userDrawn="1"/>
            </p:nvSpPr>
            <p:spPr bwMode="hidden">
              <a:xfrm rot="3318475">
                <a:off x="2007" y="33"/>
                <a:ext cx="640" cy="797"/>
              </a:xfrm>
              <a:custGeom>
                <a:avLst/>
                <a:gdLst/>
                <a:ahLst/>
                <a:cxnLst>
                  <a:cxn ang="0">
                    <a:pos x="600" y="216"/>
                  </a:cxn>
                  <a:cxn ang="0">
                    <a:pos x="598" y="658"/>
                  </a:cxn>
                  <a:cxn ang="0">
                    <a:pos x="507" y="691"/>
                  </a:cxn>
                  <a:cxn ang="0">
                    <a:pos x="147" y="354"/>
                  </a:cxn>
                  <a:cxn ang="0">
                    <a:pos x="84" y="249"/>
                  </a:cxn>
                  <a:cxn ang="0">
                    <a:pos x="423" y="96"/>
                  </a:cxn>
                  <a:cxn ang="0">
                    <a:pos x="600" y="216"/>
                  </a:cxn>
                </a:cxnLst>
                <a:rect l="0" t="0" r="r" b="b"/>
                <a:pathLst>
                  <a:path w="640" h="797">
                    <a:moveTo>
                      <a:pt x="600" y="216"/>
                    </a:moveTo>
                    <a:cubicBezTo>
                      <a:pt x="640" y="379"/>
                      <a:pt x="604" y="584"/>
                      <a:pt x="598" y="658"/>
                    </a:cubicBezTo>
                    <a:cubicBezTo>
                      <a:pt x="592" y="766"/>
                      <a:pt x="528" y="797"/>
                      <a:pt x="507" y="691"/>
                    </a:cubicBezTo>
                    <a:cubicBezTo>
                      <a:pt x="495" y="276"/>
                      <a:pt x="255" y="360"/>
                      <a:pt x="147" y="354"/>
                    </a:cubicBezTo>
                    <a:cubicBezTo>
                      <a:pt x="0" y="350"/>
                      <a:pt x="18" y="294"/>
                      <a:pt x="84" y="249"/>
                    </a:cubicBezTo>
                    <a:cubicBezTo>
                      <a:pt x="147" y="204"/>
                      <a:pt x="339" y="108"/>
                      <a:pt x="423" y="96"/>
                    </a:cubicBezTo>
                    <a:cubicBezTo>
                      <a:pt x="477" y="81"/>
                      <a:pt x="585" y="0"/>
                      <a:pt x="600" y="216"/>
                    </a:cubicBezTo>
                    <a:close/>
                  </a:path>
                </a:pathLst>
              </a:custGeom>
              <a:noFill/>
              <a:ln w="12700" cmpd="sng">
                <a:solidFill>
                  <a:schemeClr val="bg2"/>
                </a:solidFill>
                <a:round/>
                <a:headEnd/>
                <a:tailEnd/>
              </a:ln>
              <a:effectLst/>
            </p:spPr>
            <p:txBody>
              <a:bodyPr wrap="none" anchor="ctr"/>
              <a:lstStyle/>
              <a:p>
                <a:pPr>
                  <a:defRPr/>
                </a:pPr>
                <a:endParaRPr lang="en-US"/>
              </a:p>
            </p:txBody>
          </p:sp>
          <p:sp>
            <p:nvSpPr>
              <p:cNvPr id="1373" name="Freeform 349"/>
              <p:cNvSpPr>
                <a:spLocks/>
              </p:cNvSpPr>
              <p:nvPr userDrawn="1"/>
            </p:nvSpPr>
            <p:spPr bwMode="hidden">
              <a:xfrm rot="20976686" flipH="1">
                <a:off x="2949" y="1245"/>
                <a:ext cx="535" cy="645"/>
              </a:xfrm>
              <a:custGeom>
                <a:avLst/>
                <a:gdLst/>
                <a:ahLst/>
                <a:cxnLst>
                  <a:cxn ang="0">
                    <a:pos x="462" y="423"/>
                  </a:cxn>
                  <a:cxn ang="0">
                    <a:pos x="144" y="612"/>
                  </a:cxn>
                  <a:cxn ang="0">
                    <a:pos x="87" y="558"/>
                  </a:cxn>
                  <a:cxn ang="0">
                    <a:pos x="162" y="117"/>
                  </a:cxn>
                  <a:cxn ang="0">
                    <a:pos x="210" y="39"/>
                  </a:cxn>
                  <a:cxn ang="0">
                    <a:pos x="441" y="243"/>
                  </a:cxn>
                  <a:cxn ang="0">
                    <a:pos x="462" y="423"/>
                  </a:cxn>
                </a:cxnLst>
                <a:rect l="0" t="0" r="r" b="b"/>
                <a:pathLst>
                  <a:path w="535" h="645">
                    <a:moveTo>
                      <a:pt x="462" y="423"/>
                    </a:moveTo>
                    <a:cubicBezTo>
                      <a:pt x="345" y="546"/>
                      <a:pt x="198" y="582"/>
                      <a:pt x="144" y="612"/>
                    </a:cubicBezTo>
                    <a:cubicBezTo>
                      <a:pt x="60" y="645"/>
                      <a:pt x="0" y="630"/>
                      <a:pt x="87" y="558"/>
                    </a:cubicBezTo>
                    <a:cubicBezTo>
                      <a:pt x="261" y="438"/>
                      <a:pt x="378" y="387"/>
                      <a:pt x="162" y="117"/>
                    </a:cubicBezTo>
                    <a:cubicBezTo>
                      <a:pt x="74" y="0"/>
                      <a:pt x="166" y="1"/>
                      <a:pt x="210" y="39"/>
                    </a:cubicBezTo>
                    <a:cubicBezTo>
                      <a:pt x="245" y="70"/>
                      <a:pt x="401" y="171"/>
                      <a:pt x="441" y="243"/>
                    </a:cubicBezTo>
                    <a:cubicBezTo>
                      <a:pt x="480" y="300"/>
                      <a:pt x="535" y="341"/>
                      <a:pt x="462" y="423"/>
                    </a:cubicBezTo>
                    <a:close/>
                  </a:path>
                </a:pathLst>
              </a:custGeom>
              <a:noFill/>
              <a:ln w="12700" cmpd="sng">
                <a:solidFill>
                  <a:schemeClr val="bg2"/>
                </a:solidFill>
                <a:round/>
                <a:headEnd/>
                <a:tailEnd/>
              </a:ln>
              <a:effectLst/>
            </p:spPr>
            <p:txBody>
              <a:bodyPr wrap="none" anchor="ctr"/>
              <a:lstStyle/>
              <a:p>
                <a:pPr>
                  <a:defRPr/>
                </a:pPr>
                <a:endParaRPr lang="en-US"/>
              </a:p>
            </p:txBody>
          </p:sp>
          <p:sp>
            <p:nvSpPr>
              <p:cNvPr id="1374" name="Freeform 350"/>
              <p:cNvSpPr>
                <a:spLocks/>
              </p:cNvSpPr>
              <p:nvPr userDrawn="1"/>
            </p:nvSpPr>
            <p:spPr bwMode="hidden">
              <a:xfrm>
                <a:off x="1910" y="1055"/>
                <a:ext cx="866" cy="795"/>
              </a:xfrm>
              <a:custGeom>
                <a:avLst/>
                <a:gdLst/>
                <a:ahLst/>
                <a:cxnLst>
                  <a:cxn ang="0">
                    <a:pos x="17" y="180"/>
                  </a:cxn>
                  <a:cxn ang="0">
                    <a:pos x="284" y="720"/>
                  </a:cxn>
                  <a:cxn ang="0">
                    <a:pos x="380" y="687"/>
                  </a:cxn>
                  <a:cxn ang="0">
                    <a:pos x="647" y="249"/>
                  </a:cxn>
                  <a:cxn ang="0">
                    <a:pos x="716" y="138"/>
                  </a:cxn>
                  <a:cxn ang="0">
                    <a:pos x="182" y="0"/>
                  </a:cxn>
                  <a:cxn ang="0">
                    <a:pos x="17" y="180"/>
                  </a:cxn>
                </a:cxnLst>
                <a:rect l="0" t="0" r="r" b="b"/>
                <a:pathLst>
                  <a:path w="866" h="795">
                    <a:moveTo>
                      <a:pt x="17" y="180"/>
                    </a:moveTo>
                    <a:cubicBezTo>
                      <a:pt x="49" y="413"/>
                      <a:pt x="206" y="636"/>
                      <a:pt x="284" y="720"/>
                    </a:cubicBezTo>
                    <a:cubicBezTo>
                      <a:pt x="359" y="795"/>
                      <a:pt x="422" y="771"/>
                      <a:pt x="380" y="687"/>
                    </a:cubicBezTo>
                    <a:cubicBezTo>
                      <a:pt x="284" y="378"/>
                      <a:pt x="197" y="183"/>
                      <a:pt x="647" y="249"/>
                    </a:cubicBezTo>
                    <a:cubicBezTo>
                      <a:pt x="866" y="276"/>
                      <a:pt x="791" y="175"/>
                      <a:pt x="716" y="138"/>
                    </a:cubicBezTo>
                    <a:cubicBezTo>
                      <a:pt x="575" y="63"/>
                      <a:pt x="317" y="6"/>
                      <a:pt x="182" y="0"/>
                    </a:cubicBezTo>
                    <a:cubicBezTo>
                      <a:pt x="95" y="0"/>
                      <a:pt x="0" y="32"/>
                      <a:pt x="17" y="180"/>
                    </a:cubicBezTo>
                    <a:close/>
                  </a:path>
                </a:pathLst>
              </a:custGeom>
              <a:noFill/>
              <a:ln w="12700" cmpd="sng">
                <a:solidFill>
                  <a:schemeClr val="bg2"/>
                </a:solidFill>
                <a:round/>
                <a:headEnd/>
                <a:tailEnd/>
              </a:ln>
              <a:effectLst/>
            </p:spPr>
            <p:txBody>
              <a:bodyPr wrap="none" anchor="ctr"/>
              <a:lstStyle/>
              <a:p>
                <a:pPr>
                  <a:defRPr/>
                </a:pPr>
                <a:endParaRPr lang="en-US"/>
              </a:p>
            </p:txBody>
          </p:sp>
          <p:sp>
            <p:nvSpPr>
              <p:cNvPr id="1375" name="Freeform 351"/>
              <p:cNvSpPr>
                <a:spLocks/>
              </p:cNvSpPr>
              <p:nvPr userDrawn="1"/>
            </p:nvSpPr>
            <p:spPr bwMode="hidden">
              <a:xfrm rot="16244410" flipH="1">
                <a:off x="3584" y="1446"/>
                <a:ext cx="535" cy="645"/>
              </a:xfrm>
              <a:custGeom>
                <a:avLst/>
                <a:gdLst/>
                <a:ahLst/>
                <a:cxnLst>
                  <a:cxn ang="0">
                    <a:pos x="462" y="423"/>
                  </a:cxn>
                  <a:cxn ang="0">
                    <a:pos x="144" y="612"/>
                  </a:cxn>
                  <a:cxn ang="0">
                    <a:pos x="87" y="558"/>
                  </a:cxn>
                  <a:cxn ang="0">
                    <a:pos x="162" y="117"/>
                  </a:cxn>
                  <a:cxn ang="0">
                    <a:pos x="210" y="39"/>
                  </a:cxn>
                  <a:cxn ang="0">
                    <a:pos x="441" y="243"/>
                  </a:cxn>
                  <a:cxn ang="0">
                    <a:pos x="462" y="423"/>
                  </a:cxn>
                </a:cxnLst>
                <a:rect l="0" t="0" r="r" b="b"/>
                <a:pathLst>
                  <a:path w="535" h="645">
                    <a:moveTo>
                      <a:pt x="462" y="423"/>
                    </a:moveTo>
                    <a:cubicBezTo>
                      <a:pt x="345" y="546"/>
                      <a:pt x="198" y="582"/>
                      <a:pt x="144" y="612"/>
                    </a:cubicBezTo>
                    <a:cubicBezTo>
                      <a:pt x="60" y="645"/>
                      <a:pt x="0" y="630"/>
                      <a:pt x="87" y="558"/>
                    </a:cubicBezTo>
                    <a:cubicBezTo>
                      <a:pt x="261" y="438"/>
                      <a:pt x="378" y="387"/>
                      <a:pt x="162" y="117"/>
                    </a:cubicBezTo>
                    <a:cubicBezTo>
                      <a:pt x="74" y="0"/>
                      <a:pt x="166" y="1"/>
                      <a:pt x="210" y="39"/>
                    </a:cubicBezTo>
                    <a:cubicBezTo>
                      <a:pt x="245" y="70"/>
                      <a:pt x="401" y="171"/>
                      <a:pt x="441" y="243"/>
                    </a:cubicBezTo>
                    <a:cubicBezTo>
                      <a:pt x="480" y="300"/>
                      <a:pt x="535" y="341"/>
                      <a:pt x="462" y="423"/>
                    </a:cubicBezTo>
                    <a:close/>
                  </a:path>
                </a:pathLst>
              </a:custGeom>
              <a:noFill/>
              <a:ln w="12700" cmpd="sng">
                <a:solidFill>
                  <a:schemeClr val="bg2"/>
                </a:solidFill>
                <a:round/>
                <a:headEnd/>
                <a:tailEnd/>
              </a:ln>
              <a:effectLst/>
            </p:spPr>
            <p:txBody>
              <a:bodyPr wrap="none" anchor="ctr"/>
              <a:lstStyle/>
              <a:p>
                <a:pPr>
                  <a:defRPr/>
                </a:pPr>
                <a:endParaRPr lang="en-US"/>
              </a:p>
            </p:txBody>
          </p:sp>
          <p:sp>
            <p:nvSpPr>
              <p:cNvPr id="1376" name="Freeform 352"/>
              <p:cNvSpPr>
                <a:spLocks/>
              </p:cNvSpPr>
              <p:nvPr userDrawn="1"/>
            </p:nvSpPr>
            <p:spPr bwMode="hidden">
              <a:xfrm rot="2428453">
                <a:off x="1935" y="1667"/>
                <a:ext cx="802" cy="706"/>
              </a:xfrm>
              <a:custGeom>
                <a:avLst/>
                <a:gdLst/>
                <a:ahLst/>
                <a:cxnLst>
                  <a:cxn ang="0">
                    <a:pos x="742" y="110"/>
                  </a:cxn>
                  <a:cxn ang="0">
                    <a:pos x="958" y="572"/>
                  </a:cxn>
                  <a:cxn ang="0">
                    <a:pos x="847" y="638"/>
                  </a:cxn>
                  <a:cxn ang="0">
                    <a:pos x="202" y="269"/>
                  </a:cxn>
                  <a:cxn ang="0">
                    <a:pos x="163" y="173"/>
                  </a:cxn>
                  <a:cxn ang="0">
                    <a:pos x="481" y="35"/>
                  </a:cxn>
                  <a:cxn ang="0">
                    <a:pos x="742" y="110"/>
                  </a:cxn>
                </a:cxnLst>
                <a:rect l="0" t="0" r="r" b="b"/>
                <a:pathLst>
                  <a:path w="987" h="743">
                    <a:moveTo>
                      <a:pt x="742" y="110"/>
                    </a:moveTo>
                    <a:cubicBezTo>
                      <a:pt x="853" y="270"/>
                      <a:pt x="941" y="491"/>
                      <a:pt x="958" y="572"/>
                    </a:cubicBezTo>
                    <a:cubicBezTo>
                      <a:pt x="987" y="692"/>
                      <a:pt x="912" y="743"/>
                      <a:pt x="847" y="638"/>
                    </a:cubicBezTo>
                    <a:cubicBezTo>
                      <a:pt x="523" y="89"/>
                      <a:pt x="364" y="254"/>
                      <a:pt x="202" y="269"/>
                    </a:cubicBezTo>
                    <a:cubicBezTo>
                      <a:pt x="0" y="325"/>
                      <a:pt x="89" y="207"/>
                      <a:pt x="163" y="173"/>
                    </a:cubicBezTo>
                    <a:cubicBezTo>
                      <a:pt x="222" y="145"/>
                      <a:pt x="366" y="53"/>
                      <a:pt x="481" y="35"/>
                    </a:cubicBezTo>
                    <a:cubicBezTo>
                      <a:pt x="576" y="12"/>
                      <a:pt x="680" y="0"/>
                      <a:pt x="742" y="110"/>
                    </a:cubicBezTo>
                    <a:close/>
                  </a:path>
                </a:pathLst>
              </a:custGeom>
              <a:noFill/>
              <a:ln w="12700" cmpd="sng">
                <a:solidFill>
                  <a:schemeClr val="accent2"/>
                </a:solidFill>
                <a:round/>
                <a:headEnd/>
                <a:tailEnd/>
              </a:ln>
              <a:effectLst/>
            </p:spPr>
            <p:txBody>
              <a:bodyPr wrap="none" anchor="ctr"/>
              <a:lstStyle/>
              <a:p>
                <a:pPr>
                  <a:defRPr/>
                </a:pPr>
                <a:endParaRPr lang="en-US"/>
              </a:p>
            </p:txBody>
          </p:sp>
          <p:sp>
            <p:nvSpPr>
              <p:cNvPr id="1377" name="Freeform 353"/>
              <p:cNvSpPr>
                <a:spLocks/>
              </p:cNvSpPr>
              <p:nvPr userDrawn="1"/>
            </p:nvSpPr>
            <p:spPr bwMode="hidden">
              <a:xfrm rot="6284068">
                <a:off x="3393" y="929"/>
                <a:ext cx="640" cy="797"/>
              </a:xfrm>
              <a:custGeom>
                <a:avLst/>
                <a:gdLst/>
                <a:ahLst/>
                <a:cxnLst>
                  <a:cxn ang="0">
                    <a:pos x="600" y="216"/>
                  </a:cxn>
                  <a:cxn ang="0">
                    <a:pos x="598" y="658"/>
                  </a:cxn>
                  <a:cxn ang="0">
                    <a:pos x="507" y="691"/>
                  </a:cxn>
                  <a:cxn ang="0">
                    <a:pos x="147" y="354"/>
                  </a:cxn>
                  <a:cxn ang="0">
                    <a:pos x="84" y="249"/>
                  </a:cxn>
                  <a:cxn ang="0">
                    <a:pos x="423" y="96"/>
                  </a:cxn>
                  <a:cxn ang="0">
                    <a:pos x="600" y="216"/>
                  </a:cxn>
                </a:cxnLst>
                <a:rect l="0" t="0" r="r" b="b"/>
                <a:pathLst>
                  <a:path w="640" h="797">
                    <a:moveTo>
                      <a:pt x="600" y="216"/>
                    </a:moveTo>
                    <a:cubicBezTo>
                      <a:pt x="640" y="379"/>
                      <a:pt x="604" y="584"/>
                      <a:pt x="598" y="658"/>
                    </a:cubicBezTo>
                    <a:cubicBezTo>
                      <a:pt x="592" y="766"/>
                      <a:pt x="528" y="797"/>
                      <a:pt x="507" y="691"/>
                    </a:cubicBezTo>
                    <a:cubicBezTo>
                      <a:pt x="495" y="276"/>
                      <a:pt x="255" y="360"/>
                      <a:pt x="147" y="354"/>
                    </a:cubicBezTo>
                    <a:cubicBezTo>
                      <a:pt x="0" y="350"/>
                      <a:pt x="18" y="294"/>
                      <a:pt x="84" y="249"/>
                    </a:cubicBezTo>
                    <a:cubicBezTo>
                      <a:pt x="147" y="204"/>
                      <a:pt x="339" y="108"/>
                      <a:pt x="423" y="96"/>
                    </a:cubicBezTo>
                    <a:cubicBezTo>
                      <a:pt x="477" y="81"/>
                      <a:pt x="585" y="0"/>
                      <a:pt x="600" y="216"/>
                    </a:cubicBezTo>
                    <a:close/>
                  </a:path>
                </a:pathLst>
              </a:custGeom>
              <a:noFill/>
              <a:ln w="12700" cmpd="sng">
                <a:solidFill>
                  <a:schemeClr val="accent2"/>
                </a:solidFill>
                <a:round/>
                <a:headEnd/>
                <a:tailEnd/>
              </a:ln>
              <a:effectLst/>
            </p:spPr>
            <p:txBody>
              <a:bodyPr wrap="none" anchor="ctr"/>
              <a:lstStyle/>
              <a:p>
                <a:pPr>
                  <a:defRPr/>
                </a:pPr>
                <a:endParaRPr lang="en-US"/>
              </a:p>
            </p:txBody>
          </p:sp>
          <p:sp>
            <p:nvSpPr>
              <p:cNvPr id="1378" name="Freeform 354"/>
              <p:cNvSpPr>
                <a:spLocks/>
              </p:cNvSpPr>
              <p:nvPr userDrawn="1"/>
            </p:nvSpPr>
            <p:spPr bwMode="hidden">
              <a:xfrm rot="19272242" flipV="1">
                <a:off x="3025" y="67"/>
                <a:ext cx="640" cy="797"/>
              </a:xfrm>
              <a:custGeom>
                <a:avLst/>
                <a:gdLst/>
                <a:ahLst/>
                <a:cxnLst>
                  <a:cxn ang="0">
                    <a:pos x="600" y="216"/>
                  </a:cxn>
                  <a:cxn ang="0">
                    <a:pos x="598" y="658"/>
                  </a:cxn>
                  <a:cxn ang="0">
                    <a:pos x="507" y="691"/>
                  </a:cxn>
                  <a:cxn ang="0">
                    <a:pos x="147" y="354"/>
                  </a:cxn>
                  <a:cxn ang="0">
                    <a:pos x="84" y="249"/>
                  </a:cxn>
                  <a:cxn ang="0">
                    <a:pos x="423" y="96"/>
                  </a:cxn>
                  <a:cxn ang="0">
                    <a:pos x="600" y="216"/>
                  </a:cxn>
                </a:cxnLst>
                <a:rect l="0" t="0" r="r" b="b"/>
                <a:pathLst>
                  <a:path w="640" h="797">
                    <a:moveTo>
                      <a:pt x="600" y="216"/>
                    </a:moveTo>
                    <a:cubicBezTo>
                      <a:pt x="640" y="379"/>
                      <a:pt x="604" y="584"/>
                      <a:pt x="598" y="658"/>
                    </a:cubicBezTo>
                    <a:cubicBezTo>
                      <a:pt x="592" y="766"/>
                      <a:pt x="528" y="797"/>
                      <a:pt x="507" y="691"/>
                    </a:cubicBezTo>
                    <a:cubicBezTo>
                      <a:pt x="495" y="276"/>
                      <a:pt x="255" y="360"/>
                      <a:pt x="147" y="354"/>
                    </a:cubicBezTo>
                    <a:cubicBezTo>
                      <a:pt x="0" y="350"/>
                      <a:pt x="18" y="294"/>
                      <a:pt x="84" y="249"/>
                    </a:cubicBezTo>
                    <a:cubicBezTo>
                      <a:pt x="147" y="204"/>
                      <a:pt x="339" y="108"/>
                      <a:pt x="423" y="96"/>
                    </a:cubicBezTo>
                    <a:cubicBezTo>
                      <a:pt x="477" y="81"/>
                      <a:pt x="585" y="0"/>
                      <a:pt x="600" y="216"/>
                    </a:cubicBezTo>
                    <a:close/>
                  </a:path>
                </a:pathLst>
              </a:custGeom>
              <a:noFill/>
              <a:ln w="12700" cmpd="sng">
                <a:solidFill>
                  <a:schemeClr val="accent2"/>
                </a:solidFill>
                <a:round/>
                <a:headEnd/>
                <a:tailEnd/>
              </a:ln>
              <a:effectLst/>
            </p:spPr>
            <p:txBody>
              <a:bodyPr wrap="none" anchor="ctr"/>
              <a:lstStyle/>
              <a:p>
                <a:pPr>
                  <a:defRPr/>
                </a:pPr>
                <a:endParaRPr lang="en-US"/>
              </a:p>
            </p:txBody>
          </p:sp>
          <p:sp>
            <p:nvSpPr>
              <p:cNvPr id="1379" name="Freeform 355"/>
              <p:cNvSpPr>
                <a:spLocks/>
              </p:cNvSpPr>
              <p:nvPr userDrawn="1"/>
            </p:nvSpPr>
            <p:spPr bwMode="hidden">
              <a:xfrm rot="563450" flipH="1">
                <a:off x="1849" y="221"/>
                <a:ext cx="535" cy="645"/>
              </a:xfrm>
              <a:custGeom>
                <a:avLst/>
                <a:gdLst/>
                <a:ahLst/>
                <a:cxnLst>
                  <a:cxn ang="0">
                    <a:pos x="462" y="423"/>
                  </a:cxn>
                  <a:cxn ang="0">
                    <a:pos x="144" y="612"/>
                  </a:cxn>
                  <a:cxn ang="0">
                    <a:pos x="87" y="558"/>
                  </a:cxn>
                  <a:cxn ang="0">
                    <a:pos x="162" y="117"/>
                  </a:cxn>
                  <a:cxn ang="0">
                    <a:pos x="210" y="39"/>
                  </a:cxn>
                  <a:cxn ang="0">
                    <a:pos x="441" y="243"/>
                  </a:cxn>
                  <a:cxn ang="0">
                    <a:pos x="462" y="423"/>
                  </a:cxn>
                </a:cxnLst>
                <a:rect l="0" t="0" r="r" b="b"/>
                <a:pathLst>
                  <a:path w="535" h="645">
                    <a:moveTo>
                      <a:pt x="462" y="423"/>
                    </a:moveTo>
                    <a:cubicBezTo>
                      <a:pt x="345" y="546"/>
                      <a:pt x="198" y="582"/>
                      <a:pt x="144" y="612"/>
                    </a:cubicBezTo>
                    <a:cubicBezTo>
                      <a:pt x="60" y="645"/>
                      <a:pt x="0" y="630"/>
                      <a:pt x="87" y="558"/>
                    </a:cubicBezTo>
                    <a:cubicBezTo>
                      <a:pt x="261" y="438"/>
                      <a:pt x="378" y="387"/>
                      <a:pt x="162" y="117"/>
                    </a:cubicBezTo>
                    <a:cubicBezTo>
                      <a:pt x="74" y="0"/>
                      <a:pt x="166" y="1"/>
                      <a:pt x="210" y="39"/>
                    </a:cubicBezTo>
                    <a:cubicBezTo>
                      <a:pt x="245" y="70"/>
                      <a:pt x="401" y="171"/>
                      <a:pt x="441" y="243"/>
                    </a:cubicBezTo>
                    <a:cubicBezTo>
                      <a:pt x="480" y="300"/>
                      <a:pt x="535" y="341"/>
                      <a:pt x="462" y="423"/>
                    </a:cubicBezTo>
                    <a:close/>
                  </a:path>
                </a:pathLst>
              </a:custGeom>
              <a:noFill/>
              <a:ln w="12700" cmpd="sng">
                <a:solidFill>
                  <a:schemeClr val="accent2"/>
                </a:solidFill>
                <a:round/>
                <a:headEnd/>
                <a:tailEnd/>
              </a:ln>
              <a:effectLst/>
            </p:spPr>
            <p:txBody>
              <a:bodyPr wrap="none" anchor="ctr"/>
              <a:lstStyle/>
              <a:p>
                <a:pPr>
                  <a:defRPr/>
                </a:pPr>
                <a:endParaRPr lang="en-US"/>
              </a:p>
            </p:txBody>
          </p:sp>
          <p:sp>
            <p:nvSpPr>
              <p:cNvPr id="1380" name="Freeform 356"/>
              <p:cNvSpPr>
                <a:spLocks/>
              </p:cNvSpPr>
              <p:nvPr userDrawn="1"/>
            </p:nvSpPr>
            <p:spPr bwMode="hidden">
              <a:xfrm flipH="1">
                <a:off x="5077" y="850"/>
                <a:ext cx="687" cy="609"/>
              </a:xfrm>
              <a:custGeom>
                <a:avLst/>
                <a:gdLst/>
                <a:ahLst/>
                <a:cxnLst>
                  <a:cxn ang="0">
                    <a:pos x="144" y="45"/>
                  </a:cxn>
                  <a:cxn ang="0">
                    <a:pos x="546" y="9"/>
                  </a:cxn>
                  <a:cxn ang="0">
                    <a:pos x="582" y="99"/>
                  </a:cxn>
                  <a:cxn ang="0">
                    <a:pos x="123" y="462"/>
                  </a:cxn>
                  <a:cxn ang="0">
                    <a:pos x="27" y="438"/>
                  </a:cxn>
                  <a:cxn ang="0">
                    <a:pos x="12" y="210"/>
                  </a:cxn>
                  <a:cxn ang="0">
                    <a:pos x="144" y="45"/>
                  </a:cxn>
                </a:cxnLst>
                <a:rect l="0" t="0" r="r" b="b"/>
                <a:pathLst>
                  <a:path w="687" h="609">
                    <a:moveTo>
                      <a:pt x="144" y="45"/>
                    </a:moveTo>
                    <a:cubicBezTo>
                      <a:pt x="306" y="0"/>
                      <a:pt x="472" y="5"/>
                      <a:pt x="546" y="9"/>
                    </a:cubicBezTo>
                    <a:cubicBezTo>
                      <a:pt x="654" y="12"/>
                      <a:pt x="687" y="75"/>
                      <a:pt x="582" y="99"/>
                    </a:cubicBezTo>
                    <a:cubicBezTo>
                      <a:pt x="81" y="144"/>
                      <a:pt x="162" y="423"/>
                      <a:pt x="123" y="462"/>
                    </a:cubicBezTo>
                    <a:cubicBezTo>
                      <a:pt x="123" y="609"/>
                      <a:pt x="39" y="495"/>
                      <a:pt x="27" y="438"/>
                    </a:cubicBezTo>
                    <a:cubicBezTo>
                      <a:pt x="18" y="393"/>
                      <a:pt x="0" y="291"/>
                      <a:pt x="12" y="210"/>
                    </a:cubicBezTo>
                    <a:cubicBezTo>
                      <a:pt x="15" y="141"/>
                      <a:pt x="36" y="66"/>
                      <a:pt x="144" y="45"/>
                    </a:cubicBezTo>
                    <a:close/>
                  </a:path>
                </a:pathLst>
              </a:custGeom>
              <a:noFill/>
              <a:ln w="12700" cmpd="sng">
                <a:solidFill>
                  <a:schemeClr val="tx2"/>
                </a:solidFill>
                <a:round/>
                <a:headEnd/>
                <a:tailEnd/>
              </a:ln>
              <a:effectLst/>
            </p:spPr>
            <p:txBody>
              <a:bodyPr wrap="none" anchor="ctr"/>
              <a:lstStyle/>
              <a:p>
                <a:pPr>
                  <a:defRPr/>
                </a:pPr>
                <a:endParaRPr lang="en-US"/>
              </a:p>
            </p:txBody>
          </p:sp>
          <p:sp>
            <p:nvSpPr>
              <p:cNvPr id="1381" name="Freeform 357"/>
              <p:cNvSpPr>
                <a:spLocks/>
              </p:cNvSpPr>
              <p:nvPr userDrawn="1"/>
            </p:nvSpPr>
            <p:spPr bwMode="hidden">
              <a:xfrm>
                <a:off x="4289" y="458"/>
                <a:ext cx="987" cy="743"/>
              </a:xfrm>
              <a:custGeom>
                <a:avLst/>
                <a:gdLst/>
                <a:ahLst/>
                <a:cxnLst>
                  <a:cxn ang="0">
                    <a:pos x="742" y="110"/>
                  </a:cxn>
                  <a:cxn ang="0">
                    <a:pos x="958" y="572"/>
                  </a:cxn>
                  <a:cxn ang="0">
                    <a:pos x="847" y="638"/>
                  </a:cxn>
                  <a:cxn ang="0">
                    <a:pos x="202" y="269"/>
                  </a:cxn>
                  <a:cxn ang="0">
                    <a:pos x="163" y="173"/>
                  </a:cxn>
                  <a:cxn ang="0">
                    <a:pos x="481" y="35"/>
                  </a:cxn>
                  <a:cxn ang="0">
                    <a:pos x="742" y="110"/>
                  </a:cxn>
                </a:cxnLst>
                <a:rect l="0" t="0" r="r" b="b"/>
                <a:pathLst>
                  <a:path w="987" h="743">
                    <a:moveTo>
                      <a:pt x="742" y="110"/>
                    </a:moveTo>
                    <a:cubicBezTo>
                      <a:pt x="853" y="270"/>
                      <a:pt x="941" y="491"/>
                      <a:pt x="958" y="572"/>
                    </a:cubicBezTo>
                    <a:cubicBezTo>
                      <a:pt x="987" y="692"/>
                      <a:pt x="912" y="743"/>
                      <a:pt x="847" y="638"/>
                    </a:cubicBezTo>
                    <a:cubicBezTo>
                      <a:pt x="523" y="89"/>
                      <a:pt x="364" y="254"/>
                      <a:pt x="202" y="269"/>
                    </a:cubicBezTo>
                    <a:cubicBezTo>
                      <a:pt x="0" y="325"/>
                      <a:pt x="89" y="207"/>
                      <a:pt x="163" y="173"/>
                    </a:cubicBezTo>
                    <a:cubicBezTo>
                      <a:pt x="222" y="145"/>
                      <a:pt x="366" y="53"/>
                      <a:pt x="481" y="35"/>
                    </a:cubicBezTo>
                    <a:cubicBezTo>
                      <a:pt x="576" y="12"/>
                      <a:pt x="680" y="0"/>
                      <a:pt x="742" y="110"/>
                    </a:cubicBezTo>
                    <a:close/>
                  </a:path>
                </a:pathLst>
              </a:custGeom>
              <a:noFill/>
              <a:ln w="12700" cmpd="sng">
                <a:solidFill>
                  <a:schemeClr val="tx2"/>
                </a:solidFill>
                <a:round/>
                <a:headEnd/>
                <a:tailEnd/>
              </a:ln>
              <a:effectLst/>
            </p:spPr>
            <p:txBody>
              <a:bodyPr wrap="none" anchor="ctr"/>
              <a:lstStyle/>
              <a:p>
                <a:pPr>
                  <a:defRPr/>
                </a:pPr>
                <a:endParaRPr lang="en-US"/>
              </a:p>
            </p:txBody>
          </p:sp>
          <p:sp>
            <p:nvSpPr>
              <p:cNvPr id="1382" name="Freeform 358"/>
              <p:cNvSpPr>
                <a:spLocks/>
              </p:cNvSpPr>
              <p:nvPr userDrawn="1"/>
            </p:nvSpPr>
            <p:spPr bwMode="hidden">
              <a:xfrm>
                <a:off x="4173" y="1111"/>
                <a:ext cx="650" cy="648"/>
              </a:xfrm>
              <a:custGeom>
                <a:avLst/>
                <a:gdLst/>
                <a:ahLst/>
                <a:cxnLst>
                  <a:cxn ang="0">
                    <a:pos x="468" y="114"/>
                  </a:cxn>
                  <a:cxn ang="0">
                    <a:pos x="621" y="453"/>
                  </a:cxn>
                  <a:cxn ang="0">
                    <a:pos x="522" y="495"/>
                  </a:cxn>
                  <a:cxn ang="0">
                    <a:pos x="105" y="519"/>
                  </a:cxn>
                  <a:cxn ang="0">
                    <a:pos x="30" y="450"/>
                  </a:cxn>
                  <a:cxn ang="0">
                    <a:pos x="231" y="84"/>
                  </a:cxn>
                  <a:cxn ang="0">
                    <a:pos x="468" y="114"/>
                  </a:cxn>
                </a:cxnLst>
                <a:rect l="0" t="0" r="r" b="b"/>
                <a:pathLst>
                  <a:path w="650" h="648">
                    <a:moveTo>
                      <a:pt x="468" y="114"/>
                    </a:moveTo>
                    <a:cubicBezTo>
                      <a:pt x="579" y="274"/>
                      <a:pt x="604" y="372"/>
                      <a:pt x="621" y="453"/>
                    </a:cubicBezTo>
                    <a:cubicBezTo>
                      <a:pt x="650" y="573"/>
                      <a:pt x="587" y="600"/>
                      <a:pt x="522" y="495"/>
                    </a:cubicBezTo>
                    <a:cubicBezTo>
                      <a:pt x="330" y="99"/>
                      <a:pt x="171" y="417"/>
                      <a:pt x="105" y="519"/>
                    </a:cubicBezTo>
                    <a:cubicBezTo>
                      <a:pt x="51" y="648"/>
                      <a:pt x="0" y="525"/>
                      <a:pt x="30" y="450"/>
                    </a:cubicBezTo>
                    <a:cubicBezTo>
                      <a:pt x="39" y="381"/>
                      <a:pt x="132" y="180"/>
                      <a:pt x="231" y="84"/>
                    </a:cubicBezTo>
                    <a:cubicBezTo>
                      <a:pt x="321" y="0"/>
                      <a:pt x="406" y="4"/>
                      <a:pt x="468" y="114"/>
                    </a:cubicBezTo>
                    <a:close/>
                  </a:path>
                </a:pathLst>
              </a:custGeom>
              <a:noFill/>
              <a:ln w="12700" cmpd="sng">
                <a:solidFill>
                  <a:schemeClr val="tx2"/>
                </a:solidFill>
                <a:round/>
                <a:headEnd/>
                <a:tailEnd/>
              </a:ln>
              <a:effectLst/>
            </p:spPr>
            <p:txBody>
              <a:bodyPr wrap="none" anchor="ctr"/>
              <a:lstStyle/>
              <a:p>
                <a:pPr>
                  <a:defRPr/>
                </a:pPr>
                <a:endParaRPr lang="en-US"/>
              </a:p>
            </p:txBody>
          </p:sp>
          <p:sp>
            <p:nvSpPr>
              <p:cNvPr id="1383" name="Freeform 359"/>
              <p:cNvSpPr>
                <a:spLocks/>
              </p:cNvSpPr>
              <p:nvPr userDrawn="1"/>
            </p:nvSpPr>
            <p:spPr bwMode="hidden">
              <a:xfrm>
                <a:off x="5094" y="1562"/>
                <a:ext cx="640" cy="797"/>
              </a:xfrm>
              <a:custGeom>
                <a:avLst/>
                <a:gdLst/>
                <a:ahLst/>
                <a:cxnLst>
                  <a:cxn ang="0">
                    <a:pos x="600" y="216"/>
                  </a:cxn>
                  <a:cxn ang="0">
                    <a:pos x="598" y="658"/>
                  </a:cxn>
                  <a:cxn ang="0">
                    <a:pos x="507" y="691"/>
                  </a:cxn>
                  <a:cxn ang="0">
                    <a:pos x="147" y="354"/>
                  </a:cxn>
                  <a:cxn ang="0">
                    <a:pos x="84" y="249"/>
                  </a:cxn>
                  <a:cxn ang="0">
                    <a:pos x="423" y="96"/>
                  </a:cxn>
                  <a:cxn ang="0">
                    <a:pos x="600" y="216"/>
                  </a:cxn>
                </a:cxnLst>
                <a:rect l="0" t="0" r="r" b="b"/>
                <a:pathLst>
                  <a:path w="640" h="797">
                    <a:moveTo>
                      <a:pt x="600" y="216"/>
                    </a:moveTo>
                    <a:cubicBezTo>
                      <a:pt x="640" y="379"/>
                      <a:pt x="604" y="584"/>
                      <a:pt x="598" y="658"/>
                    </a:cubicBezTo>
                    <a:cubicBezTo>
                      <a:pt x="592" y="766"/>
                      <a:pt x="528" y="797"/>
                      <a:pt x="507" y="691"/>
                    </a:cubicBezTo>
                    <a:cubicBezTo>
                      <a:pt x="495" y="276"/>
                      <a:pt x="255" y="360"/>
                      <a:pt x="147" y="354"/>
                    </a:cubicBezTo>
                    <a:cubicBezTo>
                      <a:pt x="0" y="350"/>
                      <a:pt x="18" y="294"/>
                      <a:pt x="84" y="249"/>
                    </a:cubicBezTo>
                    <a:cubicBezTo>
                      <a:pt x="147" y="204"/>
                      <a:pt x="339" y="108"/>
                      <a:pt x="423" y="96"/>
                    </a:cubicBezTo>
                    <a:cubicBezTo>
                      <a:pt x="477" y="81"/>
                      <a:pt x="585" y="0"/>
                      <a:pt x="600" y="216"/>
                    </a:cubicBezTo>
                    <a:close/>
                  </a:path>
                </a:pathLst>
              </a:custGeom>
              <a:noFill/>
              <a:ln w="12700" cmpd="sng">
                <a:solidFill>
                  <a:schemeClr val="tx2"/>
                </a:solidFill>
                <a:round/>
                <a:headEnd/>
                <a:tailEnd/>
              </a:ln>
              <a:effectLst/>
            </p:spPr>
            <p:txBody>
              <a:bodyPr wrap="none" anchor="ctr"/>
              <a:lstStyle/>
              <a:p>
                <a:pPr>
                  <a:defRPr/>
                </a:pPr>
                <a:endParaRPr lang="en-US"/>
              </a:p>
            </p:txBody>
          </p:sp>
          <p:sp>
            <p:nvSpPr>
              <p:cNvPr id="1384" name="Freeform 360"/>
              <p:cNvSpPr>
                <a:spLocks/>
              </p:cNvSpPr>
              <p:nvPr userDrawn="1"/>
            </p:nvSpPr>
            <p:spPr bwMode="hidden">
              <a:xfrm>
                <a:off x="4830" y="7"/>
                <a:ext cx="687" cy="609"/>
              </a:xfrm>
              <a:custGeom>
                <a:avLst/>
                <a:gdLst/>
                <a:ahLst/>
                <a:cxnLst>
                  <a:cxn ang="0">
                    <a:pos x="144" y="45"/>
                  </a:cxn>
                  <a:cxn ang="0">
                    <a:pos x="546" y="9"/>
                  </a:cxn>
                  <a:cxn ang="0">
                    <a:pos x="582" y="99"/>
                  </a:cxn>
                  <a:cxn ang="0">
                    <a:pos x="123" y="462"/>
                  </a:cxn>
                  <a:cxn ang="0">
                    <a:pos x="27" y="438"/>
                  </a:cxn>
                  <a:cxn ang="0">
                    <a:pos x="12" y="210"/>
                  </a:cxn>
                  <a:cxn ang="0">
                    <a:pos x="144" y="45"/>
                  </a:cxn>
                </a:cxnLst>
                <a:rect l="0" t="0" r="r" b="b"/>
                <a:pathLst>
                  <a:path w="687" h="609">
                    <a:moveTo>
                      <a:pt x="144" y="45"/>
                    </a:moveTo>
                    <a:cubicBezTo>
                      <a:pt x="306" y="0"/>
                      <a:pt x="472" y="5"/>
                      <a:pt x="546" y="9"/>
                    </a:cubicBezTo>
                    <a:cubicBezTo>
                      <a:pt x="654" y="12"/>
                      <a:pt x="687" y="75"/>
                      <a:pt x="582" y="99"/>
                    </a:cubicBezTo>
                    <a:cubicBezTo>
                      <a:pt x="81" y="144"/>
                      <a:pt x="162" y="423"/>
                      <a:pt x="123" y="462"/>
                    </a:cubicBezTo>
                    <a:cubicBezTo>
                      <a:pt x="123" y="609"/>
                      <a:pt x="39" y="495"/>
                      <a:pt x="27" y="438"/>
                    </a:cubicBezTo>
                    <a:cubicBezTo>
                      <a:pt x="18" y="393"/>
                      <a:pt x="0" y="291"/>
                      <a:pt x="12" y="210"/>
                    </a:cubicBezTo>
                    <a:cubicBezTo>
                      <a:pt x="15" y="141"/>
                      <a:pt x="36" y="66"/>
                      <a:pt x="144" y="45"/>
                    </a:cubicBezTo>
                    <a:close/>
                  </a:path>
                </a:pathLst>
              </a:custGeom>
              <a:noFill/>
              <a:ln w="12700" cmpd="sng">
                <a:solidFill>
                  <a:schemeClr val="bg2"/>
                </a:solidFill>
                <a:round/>
                <a:headEnd/>
                <a:tailEnd/>
              </a:ln>
              <a:effectLst/>
            </p:spPr>
            <p:txBody>
              <a:bodyPr wrap="none" anchor="ctr"/>
              <a:lstStyle/>
              <a:p>
                <a:pPr>
                  <a:defRPr/>
                </a:pPr>
                <a:endParaRPr lang="en-US"/>
              </a:p>
            </p:txBody>
          </p:sp>
          <p:sp>
            <p:nvSpPr>
              <p:cNvPr id="1385" name="Freeform 361"/>
              <p:cNvSpPr>
                <a:spLocks/>
              </p:cNvSpPr>
              <p:nvPr userDrawn="1"/>
            </p:nvSpPr>
            <p:spPr bwMode="hidden">
              <a:xfrm rot="3318475">
                <a:off x="4139" y="-65"/>
                <a:ext cx="640" cy="797"/>
              </a:xfrm>
              <a:custGeom>
                <a:avLst/>
                <a:gdLst/>
                <a:ahLst/>
                <a:cxnLst>
                  <a:cxn ang="0">
                    <a:pos x="600" y="216"/>
                  </a:cxn>
                  <a:cxn ang="0">
                    <a:pos x="598" y="658"/>
                  </a:cxn>
                  <a:cxn ang="0">
                    <a:pos x="507" y="691"/>
                  </a:cxn>
                  <a:cxn ang="0">
                    <a:pos x="147" y="354"/>
                  </a:cxn>
                  <a:cxn ang="0">
                    <a:pos x="84" y="249"/>
                  </a:cxn>
                  <a:cxn ang="0">
                    <a:pos x="423" y="96"/>
                  </a:cxn>
                  <a:cxn ang="0">
                    <a:pos x="600" y="216"/>
                  </a:cxn>
                </a:cxnLst>
                <a:rect l="0" t="0" r="r" b="b"/>
                <a:pathLst>
                  <a:path w="640" h="797">
                    <a:moveTo>
                      <a:pt x="600" y="216"/>
                    </a:moveTo>
                    <a:cubicBezTo>
                      <a:pt x="640" y="379"/>
                      <a:pt x="604" y="584"/>
                      <a:pt x="598" y="658"/>
                    </a:cubicBezTo>
                    <a:cubicBezTo>
                      <a:pt x="592" y="766"/>
                      <a:pt x="528" y="797"/>
                      <a:pt x="507" y="691"/>
                    </a:cubicBezTo>
                    <a:cubicBezTo>
                      <a:pt x="495" y="276"/>
                      <a:pt x="255" y="360"/>
                      <a:pt x="147" y="354"/>
                    </a:cubicBezTo>
                    <a:cubicBezTo>
                      <a:pt x="0" y="350"/>
                      <a:pt x="18" y="294"/>
                      <a:pt x="84" y="249"/>
                    </a:cubicBezTo>
                    <a:cubicBezTo>
                      <a:pt x="147" y="204"/>
                      <a:pt x="339" y="108"/>
                      <a:pt x="423" y="96"/>
                    </a:cubicBezTo>
                    <a:cubicBezTo>
                      <a:pt x="477" y="81"/>
                      <a:pt x="585" y="0"/>
                      <a:pt x="600" y="216"/>
                    </a:cubicBezTo>
                    <a:close/>
                  </a:path>
                </a:pathLst>
              </a:custGeom>
              <a:noFill/>
              <a:ln w="12700" cmpd="sng">
                <a:solidFill>
                  <a:schemeClr val="bg2"/>
                </a:solidFill>
                <a:round/>
                <a:headEnd/>
                <a:tailEnd/>
              </a:ln>
              <a:effectLst/>
            </p:spPr>
            <p:txBody>
              <a:bodyPr wrap="none" anchor="ctr"/>
              <a:lstStyle/>
              <a:p>
                <a:pPr>
                  <a:defRPr/>
                </a:pPr>
                <a:endParaRPr lang="en-US"/>
              </a:p>
            </p:txBody>
          </p:sp>
          <p:sp>
            <p:nvSpPr>
              <p:cNvPr id="1386" name="Freeform 362"/>
              <p:cNvSpPr>
                <a:spLocks/>
              </p:cNvSpPr>
              <p:nvPr userDrawn="1"/>
            </p:nvSpPr>
            <p:spPr bwMode="hidden">
              <a:xfrm rot="20976686" flipH="1">
                <a:off x="5045" y="1254"/>
                <a:ext cx="535" cy="645"/>
              </a:xfrm>
              <a:custGeom>
                <a:avLst/>
                <a:gdLst/>
                <a:ahLst/>
                <a:cxnLst>
                  <a:cxn ang="0">
                    <a:pos x="462" y="423"/>
                  </a:cxn>
                  <a:cxn ang="0">
                    <a:pos x="144" y="612"/>
                  </a:cxn>
                  <a:cxn ang="0">
                    <a:pos x="87" y="558"/>
                  </a:cxn>
                  <a:cxn ang="0">
                    <a:pos x="162" y="117"/>
                  </a:cxn>
                  <a:cxn ang="0">
                    <a:pos x="210" y="39"/>
                  </a:cxn>
                  <a:cxn ang="0">
                    <a:pos x="441" y="243"/>
                  </a:cxn>
                  <a:cxn ang="0">
                    <a:pos x="462" y="423"/>
                  </a:cxn>
                </a:cxnLst>
                <a:rect l="0" t="0" r="r" b="b"/>
                <a:pathLst>
                  <a:path w="535" h="645">
                    <a:moveTo>
                      <a:pt x="462" y="423"/>
                    </a:moveTo>
                    <a:cubicBezTo>
                      <a:pt x="345" y="546"/>
                      <a:pt x="198" y="582"/>
                      <a:pt x="144" y="612"/>
                    </a:cubicBezTo>
                    <a:cubicBezTo>
                      <a:pt x="60" y="645"/>
                      <a:pt x="0" y="630"/>
                      <a:pt x="87" y="558"/>
                    </a:cubicBezTo>
                    <a:cubicBezTo>
                      <a:pt x="261" y="438"/>
                      <a:pt x="378" y="387"/>
                      <a:pt x="162" y="117"/>
                    </a:cubicBezTo>
                    <a:cubicBezTo>
                      <a:pt x="74" y="0"/>
                      <a:pt x="166" y="1"/>
                      <a:pt x="210" y="39"/>
                    </a:cubicBezTo>
                    <a:cubicBezTo>
                      <a:pt x="245" y="70"/>
                      <a:pt x="401" y="171"/>
                      <a:pt x="441" y="243"/>
                    </a:cubicBezTo>
                    <a:cubicBezTo>
                      <a:pt x="480" y="300"/>
                      <a:pt x="535" y="341"/>
                      <a:pt x="462" y="423"/>
                    </a:cubicBezTo>
                    <a:close/>
                  </a:path>
                </a:pathLst>
              </a:custGeom>
              <a:noFill/>
              <a:ln w="12700" cmpd="sng">
                <a:solidFill>
                  <a:schemeClr val="bg2"/>
                </a:solidFill>
                <a:round/>
                <a:headEnd/>
                <a:tailEnd/>
              </a:ln>
              <a:effectLst/>
            </p:spPr>
            <p:txBody>
              <a:bodyPr wrap="none" anchor="ctr"/>
              <a:lstStyle/>
              <a:p>
                <a:pPr>
                  <a:defRPr/>
                </a:pPr>
                <a:endParaRPr lang="en-US"/>
              </a:p>
            </p:txBody>
          </p:sp>
          <p:sp>
            <p:nvSpPr>
              <p:cNvPr id="1387" name="Freeform 363"/>
              <p:cNvSpPr>
                <a:spLocks/>
              </p:cNvSpPr>
              <p:nvPr userDrawn="1"/>
            </p:nvSpPr>
            <p:spPr bwMode="hidden">
              <a:xfrm>
                <a:off x="4330" y="932"/>
                <a:ext cx="866" cy="795"/>
              </a:xfrm>
              <a:custGeom>
                <a:avLst/>
                <a:gdLst/>
                <a:ahLst/>
                <a:cxnLst>
                  <a:cxn ang="0">
                    <a:pos x="17" y="180"/>
                  </a:cxn>
                  <a:cxn ang="0">
                    <a:pos x="284" y="720"/>
                  </a:cxn>
                  <a:cxn ang="0">
                    <a:pos x="380" y="687"/>
                  </a:cxn>
                  <a:cxn ang="0">
                    <a:pos x="647" y="249"/>
                  </a:cxn>
                  <a:cxn ang="0">
                    <a:pos x="716" y="138"/>
                  </a:cxn>
                  <a:cxn ang="0">
                    <a:pos x="182" y="0"/>
                  </a:cxn>
                  <a:cxn ang="0">
                    <a:pos x="17" y="180"/>
                  </a:cxn>
                </a:cxnLst>
                <a:rect l="0" t="0" r="r" b="b"/>
                <a:pathLst>
                  <a:path w="866" h="795">
                    <a:moveTo>
                      <a:pt x="17" y="180"/>
                    </a:moveTo>
                    <a:cubicBezTo>
                      <a:pt x="49" y="413"/>
                      <a:pt x="206" y="636"/>
                      <a:pt x="284" y="720"/>
                    </a:cubicBezTo>
                    <a:cubicBezTo>
                      <a:pt x="359" y="795"/>
                      <a:pt x="422" y="771"/>
                      <a:pt x="380" y="687"/>
                    </a:cubicBezTo>
                    <a:cubicBezTo>
                      <a:pt x="284" y="378"/>
                      <a:pt x="197" y="183"/>
                      <a:pt x="647" y="249"/>
                    </a:cubicBezTo>
                    <a:cubicBezTo>
                      <a:pt x="866" y="276"/>
                      <a:pt x="791" y="175"/>
                      <a:pt x="716" y="138"/>
                    </a:cubicBezTo>
                    <a:cubicBezTo>
                      <a:pt x="575" y="63"/>
                      <a:pt x="317" y="6"/>
                      <a:pt x="182" y="0"/>
                    </a:cubicBezTo>
                    <a:cubicBezTo>
                      <a:pt x="95" y="0"/>
                      <a:pt x="0" y="32"/>
                      <a:pt x="17" y="180"/>
                    </a:cubicBezTo>
                    <a:close/>
                  </a:path>
                </a:pathLst>
              </a:custGeom>
              <a:noFill/>
              <a:ln w="12700" cmpd="sng">
                <a:solidFill>
                  <a:schemeClr val="bg2"/>
                </a:solidFill>
                <a:round/>
                <a:headEnd/>
                <a:tailEnd/>
              </a:ln>
              <a:effectLst/>
            </p:spPr>
            <p:txBody>
              <a:bodyPr wrap="none" anchor="ctr"/>
              <a:lstStyle/>
              <a:p>
                <a:pPr>
                  <a:defRPr/>
                </a:pPr>
                <a:endParaRPr lang="en-US"/>
              </a:p>
            </p:txBody>
          </p:sp>
          <p:sp>
            <p:nvSpPr>
              <p:cNvPr id="1388" name="Freeform 364"/>
              <p:cNvSpPr>
                <a:spLocks/>
              </p:cNvSpPr>
              <p:nvPr userDrawn="1"/>
            </p:nvSpPr>
            <p:spPr bwMode="hidden">
              <a:xfrm rot="16244410" flipH="1">
                <a:off x="5174" y="3195"/>
                <a:ext cx="535" cy="645"/>
              </a:xfrm>
              <a:custGeom>
                <a:avLst/>
                <a:gdLst/>
                <a:ahLst/>
                <a:cxnLst>
                  <a:cxn ang="0">
                    <a:pos x="462" y="423"/>
                  </a:cxn>
                  <a:cxn ang="0">
                    <a:pos x="144" y="612"/>
                  </a:cxn>
                  <a:cxn ang="0">
                    <a:pos x="87" y="558"/>
                  </a:cxn>
                  <a:cxn ang="0">
                    <a:pos x="162" y="117"/>
                  </a:cxn>
                  <a:cxn ang="0">
                    <a:pos x="210" y="39"/>
                  </a:cxn>
                  <a:cxn ang="0">
                    <a:pos x="441" y="243"/>
                  </a:cxn>
                  <a:cxn ang="0">
                    <a:pos x="462" y="423"/>
                  </a:cxn>
                </a:cxnLst>
                <a:rect l="0" t="0" r="r" b="b"/>
                <a:pathLst>
                  <a:path w="535" h="645">
                    <a:moveTo>
                      <a:pt x="462" y="423"/>
                    </a:moveTo>
                    <a:cubicBezTo>
                      <a:pt x="345" y="546"/>
                      <a:pt x="198" y="582"/>
                      <a:pt x="144" y="612"/>
                    </a:cubicBezTo>
                    <a:cubicBezTo>
                      <a:pt x="60" y="645"/>
                      <a:pt x="0" y="630"/>
                      <a:pt x="87" y="558"/>
                    </a:cubicBezTo>
                    <a:cubicBezTo>
                      <a:pt x="261" y="438"/>
                      <a:pt x="378" y="387"/>
                      <a:pt x="162" y="117"/>
                    </a:cubicBezTo>
                    <a:cubicBezTo>
                      <a:pt x="74" y="0"/>
                      <a:pt x="166" y="1"/>
                      <a:pt x="210" y="39"/>
                    </a:cubicBezTo>
                    <a:cubicBezTo>
                      <a:pt x="245" y="70"/>
                      <a:pt x="401" y="171"/>
                      <a:pt x="441" y="243"/>
                    </a:cubicBezTo>
                    <a:cubicBezTo>
                      <a:pt x="480" y="300"/>
                      <a:pt x="535" y="341"/>
                      <a:pt x="462" y="423"/>
                    </a:cubicBezTo>
                    <a:close/>
                  </a:path>
                </a:pathLst>
              </a:custGeom>
              <a:noFill/>
              <a:ln w="12700" cmpd="sng">
                <a:solidFill>
                  <a:schemeClr val="accent2"/>
                </a:solidFill>
                <a:round/>
                <a:headEnd/>
                <a:tailEnd/>
              </a:ln>
              <a:effectLst/>
            </p:spPr>
            <p:txBody>
              <a:bodyPr wrap="none" anchor="ctr"/>
              <a:lstStyle/>
              <a:p>
                <a:pPr>
                  <a:defRPr/>
                </a:pPr>
                <a:endParaRPr lang="en-US"/>
              </a:p>
            </p:txBody>
          </p:sp>
          <p:sp>
            <p:nvSpPr>
              <p:cNvPr id="1389" name="Freeform 365"/>
              <p:cNvSpPr>
                <a:spLocks/>
              </p:cNvSpPr>
              <p:nvPr userDrawn="1"/>
            </p:nvSpPr>
            <p:spPr bwMode="hidden">
              <a:xfrm rot="2428453">
                <a:off x="4163" y="1592"/>
                <a:ext cx="802" cy="706"/>
              </a:xfrm>
              <a:custGeom>
                <a:avLst/>
                <a:gdLst/>
                <a:ahLst/>
                <a:cxnLst>
                  <a:cxn ang="0">
                    <a:pos x="742" y="110"/>
                  </a:cxn>
                  <a:cxn ang="0">
                    <a:pos x="958" y="572"/>
                  </a:cxn>
                  <a:cxn ang="0">
                    <a:pos x="847" y="638"/>
                  </a:cxn>
                  <a:cxn ang="0">
                    <a:pos x="202" y="269"/>
                  </a:cxn>
                  <a:cxn ang="0">
                    <a:pos x="163" y="173"/>
                  </a:cxn>
                  <a:cxn ang="0">
                    <a:pos x="481" y="35"/>
                  </a:cxn>
                  <a:cxn ang="0">
                    <a:pos x="742" y="110"/>
                  </a:cxn>
                </a:cxnLst>
                <a:rect l="0" t="0" r="r" b="b"/>
                <a:pathLst>
                  <a:path w="987" h="743">
                    <a:moveTo>
                      <a:pt x="742" y="110"/>
                    </a:moveTo>
                    <a:cubicBezTo>
                      <a:pt x="853" y="270"/>
                      <a:pt x="941" y="491"/>
                      <a:pt x="958" y="572"/>
                    </a:cubicBezTo>
                    <a:cubicBezTo>
                      <a:pt x="987" y="692"/>
                      <a:pt x="912" y="743"/>
                      <a:pt x="847" y="638"/>
                    </a:cubicBezTo>
                    <a:cubicBezTo>
                      <a:pt x="523" y="89"/>
                      <a:pt x="364" y="254"/>
                      <a:pt x="202" y="269"/>
                    </a:cubicBezTo>
                    <a:cubicBezTo>
                      <a:pt x="0" y="325"/>
                      <a:pt x="89" y="207"/>
                      <a:pt x="163" y="173"/>
                    </a:cubicBezTo>
                    <a:cubicBezTo>
                      <a:pt x="222" y="145"/>
                      <a:pt x="366" y="53"/>
                      <a:pt x="481" y="35"/>
                    </a:cubicBezTo>
                    <a:cubicBezTo>
                      <a:pt x="576" y="12"/>
                      <a:pt x="680" y="0"/>
                      <a:pt x="742" y="110"/>
                    </a:cubicBezTo>
                    <a:close/>
                  </a:path>
                </a:pathLst>
              </a:custGeom>
              <a:noFill/>
              <a:ln w="12700" cmpd="sng">
                <a:solidFill>
                  <a:schemeClr val="accent2"/>
                </a:solidFill>
                <a:round/>
                <a:headEnd/>
                <a:tailEnd/>
              </a:ln>
              <a:effectLst/>
            </p:spPr>
            <p:txBody>
              <a:bodyPr wrap="none" anchor="ctr"/>
              <a:lstStyle/>
              <a:p>
                <a:pPr>
                  <a:defRPr/>
                </a:pPr>
                <a:endParaRPr lang="en-US"/>
              </a:p>
            </p:txBody>
          </p:sp>
          <p:sp>
            <p:nvSpPr>
              <p:cNvPr id="1390" name="Freeform 366"/>
              <p:cNvSpPr>
                <a:spLocks/>
              </p:cNvSpPr>
              <p:nvPr userDrawn="1"/>
            </p:nvSpPr>
            <p:spPr bwMode="hidden">
              <a:xfrm rot="6284068">
                <a:off x="4901" y="759"/>
                <a:ext cx="640" cy="797"/>
              </a:xfrm>
              <a:custGeom>
                <a:avLst/>
                <a:gdLst/>
                <a:ahLst/>
                <a:cxnLst>
                  <a:cxn ang="0">
                    <a:pos x="600" y="216"/>
                  </a:cxn>
                  <a:cxn ang="0">
                    <a:pos x="598" y="658"/>
                  </a:cxn>
                  <a:cxn ang="0">
                    <a:pos x="507" y="691"/>
                  </a:cxn>
                  <a:cxn ang="0">
                    <a:pos x="147" y="354"/>
                  </a:cxn>
                  <a:cxn ang="0">
                    <a:pos x="84" y="249"/>
                  </a:cxn>
                  <a:cxn ang="0">
                    <a:pos x="423" y="96"/>
                  </a:cxn>
                  <a:cxn ang="0">
                    <a:pos x="600" y="216"/>
                  </a:cxn>
                </a:cxnLst>
                <a:rect l="0" t="0" r="r" b="b"/>
                <a:pathLst>
                  <a:path w="640" h="797">
                    <a:moveTo>
                      <a:pt x="600" y="216"/>
                    </a:moveTo>
                    <a:cubicBezTo>
                      <a:pt x="640" y="379"/>
                      <a:pt x="604" y="584"/>
                      <a:pt x="598" y="658"/>
                    </a:cubicBezTo>
                    <a:cubicBezTo>
                      <a:pt x="592" y="766"/>
                      <a:pt x="528" y="797"/>
                      <a:pt x="507" y="691"/>
                    </a:cubicBezTo>
                    <a:cubicBezTo>
                      <a:pt x="495" y="276"/>
                      <a:pt x="255" y="360"/>
                      <a:pt x="147" y="354"/>
                    </a:cubicBezTo>
                    <a:cubicBezTo>
                      <a:pt x="0" y="350"/>
                      <a:pt x="18" y="294"/>
                      <a:pt x="84" y="249"/>
                    </a:cubicBezTo>
                    <a:cubicBezTo>
                      <a:pt x="147" y="204"/>
                      <a:pt x="339" y="108"/>
                      <a:pt x="423" y="96"/>
                    </a:cubicBezTo>
                    <a:cubicBezTo>
                      <a:pt x="477" y="81"/>
                      <a:pt x="585" y="0"/>
                      <a:pt x="600" y="216"/>
                    </a:cubicBezTo>
                    <a:close/>
                  </a:path>
                </a:pathLst>
              </a:custGeom>
              <a:noFill/>
              <a:ln w="12700" cmpd="sng">
                <a:solidFill>
                  <a:schemeClr val="accent2"/>
                </a:solidFill>
                <a:round/>
                <a:headEnd/>
                <a:tailEnd/>
              </a:ln>
              <a:effectLst/>
            </p:spPr>
            <p:txBody>
              <a:bodyPr wrap="none" anchor="ctr"/>
              <a:lstStyle/>
              <a:p>
                <a:pPr>
                  <a:defRPr/>
                </a:pPr>
                <a:endParaRPr lang="en-US"/>
              </a:p>
            </p:txBody>
          </p:sp>
          <p:sp>
            <p:nvSpPr>
              <p:cNvPr id="1391" name="Freeform 367"/>
              <p:cNvSpPr>
                <a:spLocks/>
              </p:cNvSpPr>
              <p:nvPr userDrawn="1"/>
            </p:nvSpPr>
            <p:spPr bwMode="hidden">
              <a:xfrm rot="21011466" flipV="1">
                <a:off x="5124" y="-8"/>
                <a:ext cx="640" cy="797"/>
              </a:xfrm>
              <a:custGeom>
                <a:avLst/>
                <a:gdLst/>
                <a:ahLst/>
                <a:cxnLst>
                  <a:cxn ang="0">
                    <a:pos x="600" y="216"/>
                  </a:cxn>
                  <a:cxn ang="0">
                    <a:pos x="598" y="658"/>
                  </a:cxn>
                  <a:cxn ang="0">
                    <a:pos x="507" y="691"/>
                  </a:cxn>
                  <a:cxn ang="0">
                    <a:pos x="147" y="354"/>
                  </a:cxn>
                  <a:cxn ang="0">
                    <a:pos x="84" y="249"/>
                  </a:cxn>
                  <a:cxn ang="0">
                    <a:pos x="423" y="96"/>
                  </a:cxn>
                  <a:cxn ang="0">
                    <a:pos x="600" y="216"/>
                  </a:cxn>
                </a:cxnLst>
                <a:rect l="0" t="0" r="r" b="b"/>
                <a:pathLst>
                  <a:path w="640" h="797">
                    <a:moveTo>
                      <a:pt x="600" y="216"/>
                    </a:moveTo>
                    <a:cubicBezTo>
                      <a:pt x="640" y="379"/>
                      <a:pt x="604" y="584"/>
                      <a:pt x="598" y="658"/>
                    </a:cubicBezTo>
                    <a:cubicBezTo>
                      <a:pt x="592" y="766"/>
                      <a:pt x="528" y="797"/>
                      <a:pt x="507" y="691"/>
                    </a:cubicBezTo>
                    <a:cubicBezTo>
                      <a:pt x="495" y="276"/>
                      <a:pt x="255" y="360"/>
                      <a:pt x="147" y="354"/>
                    </a:cubicBezTo>
                    <a:cubicBezTo>
                      <a:pt x="0" y="350"/>
                      <a:pt x="18" y="294"/>
                      <a:pt x="84" y="249"/>
                    </a:cubicBezTo>
                    <a:cubicBezTo>
                      <a:pt x="147" y="204"/>
                      <a:pt x="339" y="108"/>
                      <a:pt x="423" y="96"/>
                    </a:cubicBezTo>
                    <a:cubicBezTo>
                      <a:pt x="477" y="81"/>
                      <a:pt x="585" y="0"/>
                      <a:pt x="600" y="216"/>
                    </a:cubicBezTo>
                    <a:close/>
                  </a:path>
                </a:pathLst>
              </a:custGeom>
              <a:noFill/>
              <a:ln w="12700" cmpd="sng">
                <a:solidFill>
                  <a:schemeClr val="accent2"/>
                </a:solidFill>
                <a:round/>
                <a:headEnd/>
                <a:tailEnd/>
              </a:ln>
              <a:effectLst/>
            </p:spPr>
            <p:txBody>
              <a:bodyPr wrap="none" anchor="ctr"/>
              <a:lstStyle/>
              <a:p>
                <a:pPr>
                  <a:defRPr/>
                </a:pPr>
                <a:endParaRPr lang="en-US"/>
              </a:p>
            </p:txBody>
          </p:sp>
          <p:sp>
            <p:nvSpPr>
              <p:cNvPr id="1392" name="Freeform 368"/>
              <p:cNvSpPr>
                <a:spLocks/>
              </p:cNvSpPr>
              <p:nvPr userDrawn="1"/>
            </p:nvSpPr>
            <p:spPr bwMode="hidden">
              <a:xfrm rot="563450" flipH="1">
                <a:off x="3825" y="446"/>
                <a:ext cx="535" cy="645"/>
              </a:xfrm>
              <a:custGeom>
                <a:avLst/>
                <a:gdLst/>
                <a:ahLst/>
                <a:cxnLst>
                  <a:cxn ang="0">
                    <a:pos x="462" y="423"/>
                  </a:cxn>
                  <a:cxn ang="0">
                    <a:pos x="144" y="612"/>
                  </a:cxn>
                  <a:cxn ang="0">
                    <a:pos x="87" y="558"/>
                  </a:cxn>
                  <a:cxn ang="0">
                    <a:pos x="162" y="117"/>
                  </a:cxn>
                  <a:cxn ang="0">
                    <a:pos x="210" y="39"/>
                  </a:cxn>
                  <a:cxn ang="0">
                    <a:pos x="441" y="243"/>
                  </a:cxn>
                  <a:cxn ang="0">
                    <a:pos x="462" y="423"/>
                  </a:cxn>
                </a:cxnLst>
                <a:rect l="0" t="0" r="r" b="b"/>
                <a:pathLst>
                  <a:path w="535" h="645">
                    <a:moveTo>
                      <a:pt x="462" y="423"/>
                    </a:moveTo>
                    <a:cubicBezTo>
                      <a:pt x="345" y="546"/>
                      <a:pt x="198" y="582"/>
                      <a:pt x="144" y="612"/>
                    </a:cubicBezTo>
                    <a:cubicBezTo>
                      <a:pt x="60" y="645"/>
                      <a:pt x="0" y="630"/>
                      <a:pt x="87" y="558"/>
                    </a:cubicBezTo>
                    <a:cubicBezTo>
                      <a:pt x="261" y="438"/>
                      <a:pt x="378" y="387"/>
                      <a:pt x="162" y="117"/>
                    </a:cubicBezTo>
                    <a:cubicBezTo>
                      <a:pt x="74" y="0"/>
                      <a:pt x="166" y="1"/>
                      <a:pt x="210" y="39"/>
                    </a:cubicBezTo>
                    <a:cubicBezTo>
                      <a:pt x="245" y="70"/>
                      <a:pt x="401" y="171"/>
                      <a:pt x="441" y="243"/>
                    </a:cubicBezTo>
                    <a:cubicBezTo>
                      <a:pt x="480" y="300"/>
                      <a:pt x="535" y="341"/>
                      <a:pt x="462" y="423"/>
                    </a:cubicBezTo>
                    <a:close/>
                  </a:path>
                </a:pathLst>
              </a:custGeom>
              <a:noFill/>
              <a:ln w="12700" cmpd="sng">
                <a:solidFill>
                  <a:schemeClr val="accent2"/>
                </a:solidFill>
                <a:round/>
                <a:headEnd/>
                <a:tailEnd/>
              </a:ln>
              <a:effectLst/>
            </p:spPr>
            <p:txBody>
              <a:bodyPr wrap="none" anchor="ctr"/>
              <a:lstStyle/>
              <a:p>
                <a:pPr>
                  <a:defRPr/>
                </a:pPr>
                <a:endParaRPr lang="en-US"/>
              </a:p>
            </p:txBody>
          </p:sp>
          <p:sp>
            <p:nvSpPr>
              <p:cNvPr id="1393" name="Freeform 369"/>
              <p:cNvSpPr>
                <a:spLocks/>
              </p:cNvSpPr>
              <p:nvPr userDrawn="1"/>
            </p:nvSpPr>
            <p:spPr bwMode="hidden">
              <a:xfrm rot="6521641">
                <a:off x="5099" y="2938"/>
                <a:ext cx="687" cy="609"/>
              </a:xfrm>
              <a:custGeom>
                <a:avLst/>
                <a:gdLst/>
                <a:ahLst/>
                <a:cxnLst>
                  <a:cxn ang="0">
                    <a:pos x="144" y="45"/>
                  </a:cxn>
                  <a:cxn ang="0">
                    <a:pos x="546" y="9"/>
                  </a:cxn>
                  <a:cxn ang="0">
                    <a:pos x="582" y="99"/>
                  </a:cxn>
                  <a:cxn ang="0">
                    <a:pos x="123" y="462"/>
                  </a:cxn>
                  <a:cxn ang="0">
                    <a:pos x="27" y="438"/>
                  </a:cxn>
                  <a:cxn ang="0">
                    <a:pos x="12" y="210"/>
                  </a:cxn>
                  <a:cxn ang="0">
                    <a:pos x="144" y="45"/>
                  </a:cxn>
                </a:cxnLst>
                <a:rect l="0" t="0" r="r" b="b"/>
                <a:pathLst>
                  <a:path w="687" h="609">
                    <a:moveTo>
                      <a:pt x="144" y="45"/>
                    </a:moveTo>
                    <a:cubicBezTo>
                      <a:pt x="306" y="0"/>
                      <a:pt x="472" y="5"/>
                      <a:pt x="546" y="9"/>
                    </a:cubicBezTo>
                    <a:cubicBezTo>
                      <a:pt x="654" y="12"/>
                      <a:pt x="687" y="75"/>
                      <a:pt x="582" y="99"/>
                    </a:cubicBezTo>
                    <a:cubicBezTo>
                      <a:pt x="81" y="144"/>
                      <a:pt x="162" y="423"/>
                      <a:pt x="123" y="462"/>
                    </a:cubicBezTo>
                    <a:cubicBezTo>
                      <a:pt x="123" y="609"/>
                      <a:pt x="39" y="495"/>
                      <a:pt x="27" y="438"/>
                    </a:cubicBezTo>
                    <a:cubicBezTo>
                      <a:pt x="18" y="393"/>
                      <a:pt x="0" y="291"/>
                      <a:pt x="12" y="210"/>
                    </a:cubicBezTo>
                    <a:cubicBezTo>
                      <a:pt x="15" y="141"/>
                      <a:pt x="36" y="66"/>
                      <a:pt x="144" y="45"/>
                    </a:cubicBezTo>
                    <a:close/>
                  </a:path>
                </a:pathLst>
              </a:custGeom>
              <a:noFill/>
              <a:ln w="12700" cmpd="sng">
                <a:solidFill>
                  <a:schemeClr val="tx2"/>
                </a:solidFill>
                <a:round/>
                <a:headEnd/>
                <a:tailEnd/>
              </a:ln>
              <a:effectLst/>
            </p:spPr>
            <p:txBody>
              <a:bodyPr wrap="none" anchor="ctr"/>
              <a:lstStyle/>
              <a:p>
                <a:pPr>
                  <a:defRPr/>
                </a:pPr>
                <a:endParaRPr lang="en-US"/>
              </a:p>
            </p:txBody>
          </p:sp>
          <p:sp>
            <p:nvSpPr>
              <p:cNvPr id="1394" name="Freeform 370"/>
              <p:cNvSpPr>
                <a:spLocks/>
              </p:cNvSpPr>
              <p:nvPr userDrawn="1"/>
            </p:nvSpPr>
            <p:spPr bwMode="hidden">
              <a:xfrm>
                <a:off x="4289" y="2570"/>
                <a:ext cx="987" cy="743"/>
              </a:xfrm>
              <a:custGeom>
                <a:avLst/>
                <a:gdLst/>
                <a:ahLst/>
                <a:cxnLst>
                  <a:cxn ang="0">
                    <a:pos x="742" y="110"/>
                  </a:cxn>
                  <a:cxn ang="0">
                    <a:pos x="958" y="572"/>
                  </a:cxn>
                  <a:cxn ang="0">
                    <a:pos x="847" y="638"/>
                  </a:cxn>
                  <a:cxn ang="0">
                    <a:pos x="202" y="269"/>
                  </a:cxn>
                  <a:cxn ang="0">
                    <a:pos x="163" y="173"/>
                  </a:cxn>
                  <a:cxn ang="0">
                    <a:pos x="481" y="35"/>
                  </a:cxn>
                  <a:cxn ang="0">
                    <a:pos x="742" y="110"/>
                  </a:cxn>
                </a:cxnLst>
                <a:rect l="0" t="0" r="r" b="b"/>
                <a:pathLst>
                  <a:path w="987" h="743">
                    <a:moveTo>
                      <a:pt x="742" y="110"/>
                    </a:moveTo>
                    <a:cubicBezTo>
                      <a:pt x="853" y="270"/>
                      <a:pt x="941" y="491"/>
                      <a:pt x="958" y="572"/>
                    </a:cubicBezTo>
                    <a:cubicBezTo>
                      <a:pt x="987" y="692"/>
                      <a:pt x="912" y="743"/>
                      <a:pt x="847" y="638"/>
                    </a:cubicBezTo>
                    <a:cubicBezTo>
                      <a:pt x="523" y="89"/>
                      <a:pt x="364" y="254"/>
                      <a:pt x="202" y="269"/>
                    </a:cubicBezTo>
                    <a:cubicBezTo>
                      <a:pt x="0" y="325"/>
                      <a:pt x="89" y="207"/>
                      <a:pt x="163" y="173"/>
                    </a:cubicBezTo>
                    <a:cubicBezTo>
                      <a:pt x="222" y="145"/>
                      <a:pt x="366" y="53"/>
                      <a:pt x="481" y="35"/>
                    </a:cubicBezTo>
                    <a:cubicBezTo>
                      <a:pt x="576" y="12"/>
                      <a:pt x="680" y="0"/>
                      <a:pt x="742" y="110"/>
                    </a:cubicBezTo>
                    <a:close/>
                  </a:path>
                </a:pathLst>
              </a:custGeom>
              <a:noFill/>
              <a:ln w="12700" cmpd="sng">
                <a:solidFill>
                  <a:schemeClr val="tx2"/>
                </a:solidFill>
                <a:round/>
                <a:headEnd/>
                <a:tailEnd/>
              </a:ln>
              <a:effectLst/>
            </p:spPr>
            <p:txBody>
              <a:bodyPr wrap="none" anchor="ctr"/>
              <a:lstStyle/>
              <a:p>
                <a:pPr>
                  <a:defRPr/>
                </a:pPr>
                <a:endParaRPr lang="en-US"/>
              </a:p>
            </p:txBody>
          </p:sp>
          <p:sp>
            <p:nvSpPr>
              <p:cNvPr id="1395" name="Freeform 371"/>
              <p:cNvSpPr>
                <a:spLocks/>
              </p:cNvSpPr>
              <p:nvPr userDrawn="1"/>
            </p:nvSpPr>
            <p:spPr bwMode="hidden">
              <a:xfrm>
                <a:off x="4173" y="3223"/>
                <a:ext cx="650" cy="648"/>
              </a:xfrm>
              <a:custGeom>
                <a:avLst/>
                <a:gdLst/>
                <a:ahLst/>
                <a:cxnLst>
                  <a:cxn ang="0">
                    <a:pos x="468" y="114"/>
                  </a:cxn>
                  <a:cxn ang="0">
                    <a:pos x="621" y="453"/>
                  </a:cxn>
                  <a:cxn ang="0">
                    <a:pos x="522" y="495"/>
                  </a:cxn>
                  <a:cxn ang="0">
                    <a:pos x="105" y="519"/>
                  </a:cxn>
                  <a:cxn ang="0">
                    <a:pos x="30" y="450"/>
                  </a:cxn>
                  <a:cxn ang="0">
                    <a:pos x="231" y="84"/>
                  </a:cxn>
                  <a:cxn ang="0">
                    <a:pos x="468" y="114"/>
                  </a:cxn>
                </a:cxnLst>
                <a:rect l="0" t="0" r="r" b="b"/>
                <a:pathLst>
                  <a:path w="650" h="648">
                    <a:moveTo>
                      <a:pt x="468" y="114"/>
                    </a:moveTo>
                    <a:cubicBezTo>
                      <a:pt x="579" y="274"/>
                      <a:pt x="604" y="372"/>
                      <a:pt x="621" y="453"/>
                    </a:cubicBezTo>
                    <a:cubicBezTo>
                      <a:pt x="650" y="573"/>
                      <a:pt x="587" y="600"/>
                      <a:pt x="522" y="495"/>
                    </a:cubicBezTo>
                    <a:cubicBezTo>
                      <a:pt x="330" y="99"/>
                      <a:pt x="171" y="417"/>
                      <a:pt x="105" y="519"/>
                    </a:cubicBezTo>
                    <a:cubicBezTo>
                      <a:pt x="51" y="648"/>
                      <a:pt x="0" y="525"/>
                      <a:pt x="30" y="450"/>
                    </a:cubicBezTo>
                    <a:cubicBezTo>
                      <a:pt x="39" y="381"/>
                      <a:pt x="132" y="180"/>
                      <a:pt x="231" y="84"/>
                    </a:cubicBezTo>
                    <a:cubicBezTo>
                      <a:pt x="321" y="0"/>
                      <a:pt x="406" y="4"/>
                      <a:pt x="468" y="114"/>
                    </a:cubicBezTo>
                    <a:close/>
                  </a:path>
                </a:pathLst>
              </a:custGeom>
              <a:noFill/>
              <a:ln w="12700" cmpd="sng">
                <a:solidFill>
                  <a:schemeClr val="tx2"/>
                </a:solidFill>
                <a:round/>
                <a:headEnd/>
                <a:tailEnd/>
              </a:ln>
              <a:effectLst/>
            </p:spPr>
            <p:txBody>
              <a:bodyPr wrap="none" anchor="ctr"/>
              <a:lstStyle/>
              <a:p>
                <a:pPr>
                  <a:defRPr/>
                </a:pPr>
                <a:endParaRPr lang="en-US"/>
              </a:p>
            </p:txBody>
          </p:sp>
          <p:sp>
            <p:nvSpPr>
              <p:cNvPr id="1396" name="Freeform 372"/>
              <p:cNvSpPr>
                <a:spLocks/>
              </p:cNvSpPr>
              <p:nvPr userDrawn="1"/>
            </p:nvSpPr>
            <p:spPr bwMode="hidden">
              <a:xfrm rot="5844778">
                <a:off x="5046" y="3593"/>
                <a:ext cx="640" cy="797"/>
              </a:xfrm>
              <a:custGeom>
                <a:avLst/>
                <a:gdLst/>
                <a:ahLst/>
                <a:cxnLst>
                  <a:cxn ang="0">
                    <a:pos x="600" y="216"/>
                  </a:cxn>
                  <a:cxn ang="0">
                    <a:pos x="598" y="658"/>
                  </a:cxn>
                  <a:cxn ang="0">
                    <a:pos x="507" y="691"/>
                  </a:cxn>
                  <a:cxn ang="0">
                    <a:pos x="147" y="354"/>
                  </a:cxn>
                  <a:cxn ang="0">
                    <a:pos x="84" y="249"/>
                  </a:cxn>
                  <a:cxn ang="0">
                    <a:pos x="423" y="96"/>
                  </a:cxn>
                  <a:cxn ang="0">
                    <a:pos x="600" y="216"/>
                  </a:cxn>
                </a:cxnLst>
                <a:rect l="0" t="0" r="r" b="b"/>
                <a:pathLst>
                  <a:path w="640" h="797">
                    <a:moveTo>
                      <a:pt x="600" y="216"/>
                    </a:moveTo>
                    <a:cubicBezTo>
                      <a:pt x="640" y="379"/>
                      <a:pt x="604" y="584"/>
                      <a:pt x="598" y="658"/>
                    </a:cubicBezTo>
                    <a:cubicBezTo>
                      <a:pt x="592" y="766"/>
                      <a:pt x="528" y="797"/>
                      <a:pt x="507" y="691"/>
                    </a:cubicBezTo>
                    <a:cubicBezTo>
                      <a:pt x="495" y="276"/>
                      <a:pt x="255" y="360"/>
                      <a:pt x="147" y="354"/>
                    </a:cubicBezTo>
                    <a:cubicBezTo>
                      <a:pt x="0" y="350"/>
                      <a:pt x="18" y="294"/>
                      <a:pt x="84" y="249"/>
                    </a:cubicBezTo>
                    <a:cubicBezTo>
                      <a:pt x="147" y="204"/>
                      <a:pt x="339" y="108"/>
                      <a:pt x="423" y="96"/>
                    </a:cubicBezTo>
                    <a:cubicBezTo>
                      <a:pt x="477" y="81"/>
                      <a:pt x="585" y="0"/>
                      <a:pt x="600" y="216"/>
                    </a:cubicBezTo>
                    <a:close/>
                  </a:path>
                </a:pathLst>
              </a:custGeom>
              <a:noFill/>
              <a:ln w="12700" cmpd="sng">
                <a:solidFill>
                  <a:schemeClr val="tx2"/>
                </a:solidFill>
                <a:round/>
                <a:headEnd/>
                <a:tailEnd/>
              </a:ln>
              <a:effectLst/>
            </p:spPr>
            <p:txBody>
              <a:bodyPr wrap="none" anchor="ctr"/>
              <a:lstStyle/>
              <a:p>
                <a:pPr>
                  <a:defRPr/>
                </a:pPr>
                <a:endParaRPr lang="en-US"/>
              </a:p>
            </p:txBody>
          </p:sp>
          <p:sp>
            <p:nvSpPr>
              <p:cNvPr id="1397" name="Freeform 373"/>
              <p:cNvSpPr>
                <a:spLocks/>
              </p:cNvSpPr>
              <p:nvPr userDrawn="1"/>
            </p:nvSpPr>
            <p:spPr bwMode="hidden">
              <a:xfrm>
                <a:off x="4854" y="2023"/>
                <a:ext cx="687" cy="609"/>
              </a:xfrm>
              <a:custGeom>
                <a:avLst/>
                <a:gdLst/>
                <a:ahLst/>
                <a:cxnLst>
                  <a:cxn ang="0">
                    <a:pos x="144" y="45"/>
                  </a:cxn>
                  <a:cxn ang="0">
                    <a:pos x="546" y="9"/>
                  </a:cxn>
                  <a:cxn ang="0">
                    <a:pos x="582" y="99"/>
                  </a:cxn>
                  <a:cxn ang="0">
                    <a:pos x="123" y="462"/>
                  </a:cxn>
                  <a:cxn ang="0">
                    <a:pos x="27" y="438"/>
                  </a:cxn>
                  <a:cxn ang="0">
                    <a:pos x="12" y="210"/>
                  </a:cxn>
                  <a:cxn ang="0">
                    <a:pos x="144" y="45"/>
                  </a:cxn>
                </a:cxnLst>
                <a:rect l="0" t="0" r="r" b="b"/>
                <a:pathLst>
                  <a:path w="687" h="609">
                    <a:moveTo>
                      <a:pt x="144" y="45"/>
                    </a:moveTo>
                    <a:cubicBezTo>
                      <a:pt x="306" y="0"/>
                      <a:pt x="472" y="5"/>
                      <a:pt x="546" y="9"/>
                    </a:cubicBezTo>
                    <a:cubicBezTo>
                      <a:pt x="654" y="12"/>
                      <a:pt x="687" y="75"/>
                      <a:pt x="582" y="99"/>
                    </a:cubicBezTo>
                    <a:cubicBezTo>
                      <a:pt x="81" y="144"/>
                      <a:pt x="162" y="423"/>
                      <a:pt x="123" y="462"/>
                    </a:cubicBezTo>
                    <a:cubicBezTo>
                      <a:pt x="123" y="609"/>
                      <a:pt x="39" y="495"/>
                      <a:pt x="27" y="438"/>
                    </a:cubicBezTo>
                    <a:cubicBezTo>
                      <a:pt x="18" y="393"/>
                      <a:pt x="0" y="291"/>
                      <a:pt x="12" y="210"/>
                    </a:cubicBezTo>
                    <a:cubicBezTo>
                      <a:pt x="15" y="141"/>
                      <a:pt x="36" y="66"/>
                      <a:pt x="144" y="45"/>
                    </a:cubicBezTo>
                    <a:close/>
                  </a:path>
                </a:pathLst>
              </a:custGeom>
              <a:noFill/>
              <a:ln w="12700" cmpd="sng">
                <a:solidFill>
                  <a:schemeClr val="bg2"/>
                </a:solidFill>
                <a:round/>
                <a:headEnd/>
                <a:tailEnd/>
              </a:ln>
              <a:effectLst/>
            </p:spPr>
            <p:txBody>
              <a:bodyPr wrap="none" anchor="ctr"/>
              <a:lstStyle/>
              <a:p>
                <a:pPr>
                  <a:defRPr/>
                </a:pPr>
                <a:endParaRPr lang="en-US"/>
              </a:p>
            </p:txBody>
          </p:sp>
          <p:sp>
            <p:nvSpPr>
              <p:cNvPr id="1398" name="Freeform 374"/>
              <p:cNvSpPr>
                <a:spLocks/>
              </p:cNvSpPr>
              <p:nvPr userDrawn="1"/>
            </p:nvSpPr>
            <p:spPr bwMode="hidden">
              <a:xfrm rot="3318475">
                <a:off x="4103" y="1999"/>
                <a:ext cx="640" cy="797"/>
              </a:xfrm>
              <a:custGeom>
                <a:avLst/>
                <a:gdLst/>
                <a:ahLst/>
                <a:cxnLst>
                  <a:cxn ang="0">
                    <a:pos x="600" y="216"/>
                  </a:cxn>
                  <a:cxn ang="0">
                    <a:pos x="598" y="658"/>
                  </a:cxn>
                  <a:cxn ang="0">
                    <a:pos x="507" y="691"/>
                  </a:cxn>
                  <a:cxn ang="0">
                    <a:pos x="147" y="354"/>
                  </a:cxn>
                  <a:cxn ang="0">
                    <a:pos x="84" y="249"/>
                  </a:cxn>
                  <a:cxn ang="0">
                    <a:pos x="423" y="96"/>
                  </a:cxn>
                  <a:cxn ang="0">
                    <a:pos x="600" y="216"/>
                  </a:cxn>
                </a:cxnLst>
                <a:rect l="0" t="0" r="r" b="b"/>
                <a:pathLst>
                  <a:path w="640" h="797">
                    <a:moveTo>
                      <a:pt x="600" y="216"/>
                    </a:moveTo>
                    <a:cubicBezTo>
                      <a:pt x="640" y="379"/>
                      <a:pt x="604" y="584"/>
                      <a:pt x="598" y="658"/>
                    </a:cubicBezTo>
                    <a:cubicBezTo>
                      <a:pt x="592" y="766"/>
                      <a:pt x="528" y="797"/>
                      <a:pt x="507" y="691"/>
                    </a:cubicBezTo>
                    <a:cubicBezTo>
                      <a:pt x="495" y="276"/>
                      <a:pt x="255" y="360"/>
                      <a:pt x="147" y="354"/>
                    </a:cubicBezTo>
                    <a:cubicBezTo>
                      <a:pt x="0" y="350"/>
                      <a:pt x="18" y="294"/>
                      <a:pt x="84" y="249"/>
                    </a:cubicBezTo>
                    <a:cubicBezTo>
                      <a:pt x="147" y="204"/>
                      <a:pt x="339" y="108"/>
                      <a:pt x="423" y="96"/>
                    </a:cubicBezTo>
                    <a:cubicBezTo>
                      <a:pt x="477" y="81"/>
                      <a:pt x="585" y="0"/>
                      <a:pt x="600" y="216"/>
                    </a:cubicBezTo>
                    <a:close/>
                  </a:path>
                </a:pathLst>
              </a:custGeom>
              <a:noFill/>
              <a:ln w="12700" cmpd="sng">
                <a:solidFill>
                  <a:schemeClr val="bg2"/>
                </a:solidFill>
                <a:round/>
                <a:headEnd/>
                <a:tailEnd/>
              </a:ln>
              <a:effectLst/>
            </p:spPr>
            <p:txBody>
              <a:bodyPr wrap="none" anchor="ctr"/>
              <a:lstStyle/>
              <a:p>
                <a:pPr>
                  <a:defRPr/>
                </a:pPr>
                <a:endParaRPr lang="en-US"/>
              </a:p>
            </p:txBody>
          </p:sp>
          <p:sp>
            <p:nvSpPr>
              <p:cNvPr id="1399" name="Freeform 375"/>
              <p:cNvSpPr>
                <a:spLocks/>
              </p:cNvSpPr>
              <p:nvPr userDrawn="1"/>
            </p:nvSpPr>
            <p:spPr bwMode="hidden">
              <a:xfrm rot="20976686" flipH="1">
                <a:off x="4925" y="3667"/>
                <a:ext cx="535" cy="645"/>
              </a:xfrm>
              <a:custGeom>
                <a:avLst/>
                <a:gdLst/>
                <a:ahLst/>
                <a:cxnLst>
                  <a:cxn ang="0">
                    <a:pos x="462" y="423"/>
                  </a:cxn>
                  <a:cxn ang="0">
                    <a:pos x="144" y="612"/>
                  </a:cxn>
                  <a:cxn ang="0">
                    <a:pos x="87" y="558"/>
                  </a:cxn>
                  <a:cxn ang="0">
                    <a:pos x="162" y="117"/>
                  </a:cxn>
                  <a:cxn ang="0">
                    <a:pos x="210" y="39"/>
                  </a:cxn>
                  <a:cxn ang="0">
                    <a:pos x="441" y="243"/>
                  </a:cxn>
                  <a:cxn ang="0">
                    <a:pos x="462" y="423"/>
                  </a:cxn>
                </a:cxnLst>
                <a:rect l="0" t="0" r="r" b="b"/>
                <a:pathLst>
                  <a:path w="535" h="645">
                    <a:moveTo>
                      <a:pt x="462" y="423"/>
                    </a:moveTo>
                    <a:cubicBezTo>
                      <a:pt x="345" y="546"/>
                      <a:pt x="198" y="582"/>
                      <a:pt x="144" y="612"/>
                    </a:cubicBezTo>
                    <a:cubicBezTo>
                      <a:pt x="60" y="645"/>
                      <a:pt x="0" y="630"/>
                      <a:pt x="87" y="558"/>
                    </a:cubicBezTo>
                    <a:cubicBezTo>
                      <a:pt x="261" y="438"/>
                      <a:pt x="378" y="387"/>
                      <a:pt x="162" y="117"/>
                    </a:cubicBezTo>
                    <a:cubicBezTo>
                      <a:pt x="74" y="0"/>
                      <a:pt x="166" y="1"/>
                      <a:pt x="210" y="39"/>
                    </a:cubicBezTo>
                    <a:cubicBezTo>
                      <a:pt x="245" y="70"/>
                      <a:pt x="401" y="171"/>
                      <a:pt x="441" y="243"/>
                    </a:cubicBezTo>
                    <a:cubicBezTo>
                      <a:pt x="480" y="300"/>
                      <a:pt x="535" y="341"/>
                      <a:pt x="462" y="423"/>
                    </a:cubicBezTo>
                    <a:close/>
                  </a:path>
                </a:pathLst>
              </a:custGeom>
              <a:noFill/>
              <a:ln w="12700" cmpd="sng">
                <a:solidFill>
                  <a:schemeClr val="bg2"/>
                </a:solidFill>
                <a:round/>
                <a:headEnd/>
                <a:tailEnd/>
              </a:ln>
              <a:effectLst/>
            </p:spPr>
            <p:txBody>
              <a:bodyPr wrap="none" anchor="ctr"/>
              <a:lstStyle/>
              <a:p>
                <a:pPr>
                  <a:defRPr/>
                </a:pPr>
                <a:endParaRPr lang="en-US"/>
              </a:p>
            </p:txBody>
          </p:sp>
          <p:sp>
            <p:nvSpPr>
              <p:cNvPr id="1400" name="Freeform 376"/>
              <p:cNvSpPr>
                <a:spLocks/>
              </p:cNvSpPr>
              <p:nvPr userDrawn="1"/>
            </p:nvSpPr>
            <p:spPr bwMode="hidden">
              <a:xfrm>
                <a:off x="4006" y="3176"/>
                <a:ext cx="866" cy="795"/>
              </a:xfrm>
              <a:custGeom>
                <a:avLst/>
                <a:gdLst/>
                <a:ahLst/>
                <a:cxnLst>
                  <a:cxn ang="0">
                    <a:pos x="17" y="180"/>
                  </a:cxn>
                  <a:cxn ang="0">
                    <a:pos x="284" y="720"/>
                  </a:cxn>
                  <a:cxn ang="0">
                    <a:pos x="380" y="687"/>
                  </a:cxn>
                  <a:cxn ang="0">
                    <a:pos x="647" y="249"/>
                  </a:cxn>
                  <a:cxn ang="0">
                    <a:pos x="716" y="138"/>
                  </a:cxn>
                  <a:cxn ang="0">
                    <a:pos x="182" y="0"/>
                  </a:cxn>
                  <a:cxn ang="0">
                    <a:pos x="17" y="180"/>
                  </a:cxn>
                </a:cxnLst>
                <a:rect l="0" t="0" r="r" b="b"/>
                <a:pathLst>
                  <a:path w="866" h="795">
                    <a:moveTo>
                      <a:pt x="17" y="180"/>
                    </a:moveTo>
                    <a:cubicBezTo>
                      <a:pt x="49" y="413"/>
                      <a:pt x="206" y="636"/>
                      <a:pt x="284" y="720"/>
                    </a:cubicBezTo>
                    <a:cubicBezTo>
                      <a:pt x="359" y="795"/>
                      <a:pt x="422" y="771"/>
                      <a:pt x="380" y="687"/>
                    </a:cubicBezTo>
                    <a:cubicBezTo>
                      <a:pt x="284" y="378"/>
                      <a:pt x="197" y="183"/>
                      <a:pt x="647" y="249"/>
                    </a:cubicBezTo>
                    <a:cubicBezTo>
                      <a:pt x="866" y="276"/>
                      <a:pt x="791" y="175"/>
                      <a:pt x="716" y="138"/>
                    </a:cubicBezTo>
                    <a:cubicBezTo>
                      <a:pt x="575" y="63"/>
                      <a:pt x="317" y="6"/>
                      <a:pt x="182" y="0"/>
                    </a:cubicBezTo>
                    <a:cubicBezTo>
                      <a:pt x="95" y="0"/>
                      <a:pt x="0" y="32"/>
                      <a:pt x="17" y="180"/>
                    </a:cubicBezTo>
                    <a:close/>
                  </a:path>
                </a:pathLst>
              </a:custGeom>
              <a:noFill/>
              <a:ln w="12700" cmpd="sng">
                <a:solidFill>
                  <a:schemeClr val="bg2"/>
                </a:solidFill>
                <a:round/>
                <a:headEnd/>
                <a:tailEnd/>
              </a:ln>
              <a:effectLst/>
            </p:spPr>
            <p:txBody>
              <a:bodyPr wrap="none" anchor="ctr"/>
              <a:lstStyle/>
              <a:p>
                <a:pPr>
                  <a:defRPr/>
                </a:pPr>
                <a:endParaRPr lang="en-US"/>
              </a:p>
            </p:txBody>
          </p:sp>
          <p:sp>
            <p:nvSpPr>
              <p:cNvPr id="1401" name="Freeform 377"/>
              <p:cNvSpPr>
                <a:spLocks/>
              </p:cNvSpPr>
              <p:nvPr userDrawn="1"/>
            </p:nvSpPr>
            <p:spPr bwMode="hidden">
              <a:xfrm rot="6820033">
                <a:off x="4163" y="3620"/>
                <a:ext cx="802" cy="706"/>
              </a:xfrm>
              <a:custGeom>
                <a:avLst/>
                <a:gdLst/>
                <a:ahLst/>
                <a:cxnLst>
                  <a:cxn ang="0">
                    <a:pos x="742" y="110"/>
                  </a:cxn>
                  <a:cxn ang="0">
                    <a:pos x="958" y="572"/>
                  </a:cxn>
                  <a:cxn ang="0">
                    <a:pos x="847" y="638"/>
                  </a:cxn>
                  <a:cxn ang="0">
                    <a:pos x="202" y="269"/>
                  </a:cxn>
                  <a:cxn ang="0">
                    <a:pos x="163" y="173"/>
                  </a:cxn>
                  <a:cxn ang="0">
                    <a:pos x="481" y="35"/>
                  </a:cxn>
                  <a:cxn ang="0">
                    <a:pos x="742" y="110"/>
                  </a:cxn>
                </a:cxnLst>
                <a:rect l="0" t="0" r="r" b="b"/>
                <a:pathLst>
                  <a:path w="987" h="743">
                    <a:moveTo>
                      <a:pt x="742" y="110"/>
                    </a:moveTo>
                    <a:cubicBezTo>
                      <a:pt x="853" y="270"/>
                      <a:pt x="941" y="491"/>
                      <a:pt x="958" y="572"/>
                    </a:cubicBezTo>
                    <a:cubicBezTo>
                      <a:pt x="987" y="692"/>
                      <a:pt x="912" y="743"/>
                      <a:pt x="847" y="638"/>
                    </a:cubicBezTo>
                    <a:cubicBezTo>
                      <a:pt x="523" y="89"/>
                      <a:pt x="364" y="254"/>
                      <a:pt x="202" y="269"/>
                    </a:cubicBezTo>
                    <a:cubicBezTo>
                      <a:pt x="0" y="325"/>
                      <a:pt x="89" y="207"/>
                      <a:pt x="163" y="173"/>
                    </a:cubicBezTo>
                    <a:cubicBezTo>
                      <a:pt x="222" y="145"/>
                      <a:pt x="366" y="53"/>
                      <a:pt x="481" y="35"/>
                    </a:cubicBezTo>
                    <a:cubicBezTo>
                      <a:pt x="576" y="12"/>
                      <a:pt x="680" y="0"/>
                      <a:pt x="742" y="110"/>
                    </a:cubicBezTo>
                    <a:close/>
                  </a:path>
                </a:pathLst>
              </a:custGeom>
              <a:noFill/>
              <a:ln w="12700" cmpd="sng">
                <a:solidFill>
                  <a:schemeClr val="accent2"/>
                </a:solidFill>
                <a:round/>
                <a:headEnd/>
                <a:tailEnd/>
              </a:ln>
              <a:effectLst/>
            </p:spPr>
            <p:txBody>
              <a:bodyPr wrap="none" anchor="ctr"/>
              <a:lstStyle/>
              <a:p>
                <a:pPr>
                  <a:defRPr/>
                </a:pPr>
                <a:endParaRPr lang="en-US"/>
              </a:p>
            </p:txBody>
          </p:sp>
          <p:sp>
            <p:nvSpPr>
              <p:cNvPr id="1402" name="Freeform 378"/>
              <p:cNvSpPr>
                <a:spLocks/>
              </p:cNvSpPr>
              <p:nvPr userDrawn="1"/>
            </p:nvSpPr>
            <p:spPr bwMode="hidden">
              <a:xfrm rot="6284068">
                <a:off x="4589" y="2559"/>
                <a:ext cx="640" cy="797"/>
              </a:xfrm>
              <a:custGeom>
                <a:avLst/>
                <a:gdLst/>
                <a:ahLst/>
                <a:cxnLst>
                  <a:cxn ang="0">
                    <a:pos x="600" y="216"/>
                  </a:cxn>
                  <a:cxn ang="0">
                    <a:pos x="598" y="658"/>
                  </a:cxn>
                  <a:cxn ang="0">
                    <a:pos x="507" y="691"/>
                  </a:cxn>
                  <a:cxn ang="0">
                    <a:pos x="147" y="354"/>
                  </a:cxn>
                  <a:cxn ang="0">
                    <a:pos x="84" y="249"/>
                  </a:cxn>
                  <a:cxn ang="0">
                    <a:pos x="423" y="96"/>
                  </a:cxn>
                  <a:cxn ang="0">
                    <a:pos x="600" y="216"/>
                  </a:cxn>
                </a:cxnLst>
                <a:rect l="0" t="0" r="r" b="b"/>
                <a:pathLst>
                  <a:path w="640" h="797">
                    <a:moveTo>
                      <a:pt x="600" y="216"/>
                    </a:moveTo>
                    <a:cubicBezTo>
                      <a:pt x="640" y="379"/>
                      <a:pt x="604" y="584"/>
                      <a:pt x="598" y="658"/>
                    </a:cubicBezTo>
                    <a:cubicBezTo>
                      <a:pt x="592" y="766"/>
                      <a:pt x="528" y="797"/>
                      <a:pt x="507" y="691"/>
                    </a:cubicBezTo>
                    <a:cubicBezTo>
                      <a:pt x="495" y="276"/>
                      <a:pt x="255" y="360"/>
                      <a:pt x="147" y="354"/>
                    </a:cubicBezTo>
                    <a:cubicBezTo>
                      <a:pt x="0" y="350"/>
                      <a:pt x="18" y="294"/>
                      <a:pt x="84" y="249"/>
                    </a:cubicBezTo>
                    <a:cubicBezTo>
                      <a:pt x="147" y="204"/>
                      <a:pt x="339" y="108"/>
                      <a:pt x="423" y="96"/>
                    </a:cubicBezTo>
                    <a:cubicBezTo>
                      <a:pt x="477" y="81"/>
                      <a:pt x="585" y="0"/>
                      <a:pt x="600" y="216"/>
                    </a:cubicBezTo>
                    <a:close/>
                  </a:path>
                </a:pathLst>
              </a:custGeom>
              <a:noFill/>
              <a:ln w="12700" cmpd="sng">
                <a:solidFill>
                  <a:schemeClr val="accent2"/>
                </a:solidFill>
                <a:round/>
                <a:headEnd/>
                <a:tailEnd/>
              </a:ln>
              <a:effectLst/>
            </p:spPr>
            <p:txBody>
              <a:bodyPr wrap="none" anchor="ctr"/>
              <a:lstStyle/>
              <a:p>
                <a:pPr>
                  <a:defRPr/>
                </a:pPr>
                <a:endParaRPr lang="en-US"/>
              </a:p>
            </p:txBody>
          </p:sp>
          <p:sp>
            <p:nvSpPr>
              <p:cNvPr id="1403" name="Freeform 379"/>
              <p:cNvSpPr>
                <a:spLocks/>
              </p:cNvSpPr>
              <p:nvPr userDrawn="1"/>
            </p:nvSpPr>
            <p:spPr bwMode="hidden">
              <a:xfrm rot="15949041" flipV="1">
                <a:off x="5118" y="2093"/>
                <a:ext cx="640" cy="797"/>
              </a:xfrm>
              <a:custGeom>
                <a:avLst/>
                <a:gdLst/>
                <a:ahLst/>
                <a:cxnLst>
                  <a:cxn ang="0">
                    <a:pos x="600" y="216"/>
                  </a:cxn>
                  <a:cxn ang="0">
                    <a:pos x="598" y="658"/>
                  </a:cxn>
                  <a:cxn ang="0">
                    <a:pos x="507" y="691"/>
                  </a:cxn>
                  <a:cxn ang="0">
                    <a:pos x="147" y="354"/>
                  </a:cxn>
                  <a:cxn ang="0">
                    <a:pos x="84" y="249"/>
                  </a:cxn>
                  <a:cxn ang="0">
                    <a:pos x="423" y="96"/>
                  </a:cxn>
                  <a:cxn ang="0">
                    <a:pos x="600" y="216"/>
                  </a:cxn>
                </a:cxnLst>
                <a:rect l="0" t="0" r="r" b="b"/>
                <a:pathLst>
                  <a:path w="640" h="797">
                    <a:moveTo>
                      <a:pt x="600" y="216"/>
                    </a:moveTo>
                    <a:cubicBezTo>
                      <a:pt x="640" y="379"/>
                      <a:pt x="604" y="584"/>
                      <a:pt x="598" y="658"/>
                    </a:cubicBezTo>
                    <a:cubicBezTo>
                      <a:pt x="592" y="766"/>
                      <a:pt x="528" y="797"/>
                      <a:pt x="507" y="691"/>
                    </a:cubicBezTo>
                    <a:cubicBezTo>
                      <a:pt x="495" y="276"/>
                      <a:pt x="255" y="360"/>
                      <a:pt x="147" y="354"/>
                    </a:cubicBezTo>
                    <a:cubicBezTo>
                      <a:pt x="0" y="350"/>
                      <a:pt x="18" y="294"/>
                      <a:pt x="84" y="249"/>
                    </a:cubicBezTo>
                    <a:cubicBezTo>
                      <a:pt x="147" y="204"/>
                      <a:pt x="339" y="108"/>
                      <a:pt x="423" y="96"/>
                    </a:cubicBezTo>
                    <a:cubicBezTo>
                      <a:pt x="477" y="81"/>
                      <a:pt x="585" y="0"/>
                      <a:pt x="600" y="216"/>
                    </a:cubicBezTo>
                    <a:close/>
                  </a:path>
                </a:pathLst>
              </a:custGeom>
              <a:noFill/>
              <a:ln w="12700" cmpd="sng">
                <a:solidFill>
                  <a:schemeClr val="accent2"/>
                </a:solidFill>
                <a:round/>
                <a:headEnd/>
                <a:tailEnd/>
              </a:ln>
              <a:effectLst/>
            </p:spPr>
            <p:txBody>
              <a:bodyPr wrap="none" anchor="ctr"/>
              <a:lstStyle/>
              <a:p>
                <a:pPr>
                  <a:defRPr/>
                </a:pPr>
                <a:endParaRPr lang="en-US"/>
              </a:p>
            </p:txBody>
          </p:sp>
          <p:sp>
            <p:nvSpPr>
              <p:cNvPr id="1404" name="Freeform 380"/>
              <p:cNvSpPr>
                <a:spLocks/>
              </p:cNvSpPr>
              <p:nvPr userDrawn="1"/>
            </p:nvSpPr>
            <p:spPr bwMode="hidden">
              <a:xfrm rot="563450" flipH="1">
                <a:off x="3981" y="2402"/>
                <a:ext cx="535" cy="645"/>
              </a:xfrm>
              <a:custGeom>
                <a:avLst/>
                <a:gdLst/>
                <a:ahLst/>
                <a:cxnLst>
                  <a:cxn ang="0">
                    <a:pos x="462" y="423"/>
                  </a:cxn>
                  <a:cxn ang="0">
                    <a:pos x="144" y="612"/>
                  </a:cxn>
                  <a:cxn ang="0">
                    <a:pos x="87" y="558"/>
                  </a:cxn>
                  <a:cxn ang="0">
                    <a:pos x="162" y="117"/>
                  </a:cxn>
                  <a:cxn ang="0">
                    <a:pos x="210" y="39"/>
                  </a:cxn>
                  <a:cxn ang="0">
                    <a:pos x="441" y="243"/>
                  </a:cxn>
                  <a:cxn ang="0">
                    <a:pos x="462" y="423"/>
                  </a:cxn>
                </a:cxnLst>
                <a:rect l="0" t="0" r="r" b="b"/>
                <a:pathLst>
                  <a:path w="535" h="645">
                    <a:moveTo>
                      <a:pt x="462" y="423"/>
                    </a:moveTo>
                    <a:cubicBezTo>
                      <a:pt x="345" y="546"/>
                      <a:pt x="198" y="582"/>
                      <a:pt x="144" y="612"/>
                    </a:cubicBezTo>
                    <a:cubicBezTo>
                      <a:pt x="60" y="645"/>
                      <a:pt x="0" y="630"/>
                      <a:pt x="87" y="558"/>
                    </a:cubicBezTo>
                    <a:cubicBezTo>
                      <a:pt x="261" y="438"/>
                      <a:pt x="378" y="387"/>
                      <a:pt x="162" y="117"/>
                    </a:cubicBezTo>
                    <a:cubicBezTo>
                      <a:pt x="74" y="0"/>
                      <a:pt x="166" y="1"/>
                      <a:pt x="210" y="39"/>
                    </a:cubicBezTo>
                    <a:cubicBezTo>
                      <a:pt x="245" y="70"/>
                      <a:pt x="401" y="171"/>
                      <a:pt x="441" y="243"/>
                    </a:cubicBezTo>
                    <a:cubicBezTo>
                      <a:pt x="480" y="300"/>
                      <a:pt x="535" y="341"/>
                      <a:pt x="462" y="423"/>
                    </a:cubicBezTo>
                    <a:close/>
                  </a:path>
                </a:pathLst>
              </a:custGeom>
              <a:noFill/>
              <a:ln w="12700" cmpd="sng">
                <a:solidFill>
                  <a:schemeClr val="accent2"/>
                </a:solidFill>
                <a:round/>
                <a:headEnd/>
                <a:tailEnd/>
              </a:ln>
              <a:effectLst/>
            </p:spPr>
            <p:txBody>
              <a:bodyPr wrap="none" anchor="ctr"/>
              <a:lstStyle/>
              <a:p>
                <a:pPr>
                  <a:defRPr/>
                </a:pPr>
                <a:endParaRPr lang="en-US"/>
              </a:p>
            </p:txBody>
          </p:sp>
        </p:grpSp>
        <p:grpSp>
          <p:nvGrpSpPr>
            <p:cNvPr id="1033" name="Group 286"/>
            <p:cNvGrpSpPr>
              <a:grpSpLocks/>
            </p:cNvGrpSpPr>
            <p:nvPr userDrawn="1"/>
          </p:nvGrpSpPr>
          <p:grpSpPr bwMode="auto">
            <a:xfrm>
              <a:off x="120" y="298"/>
              <a:ext cx="5509" cy="141"/>
              <a:chOff x="150" y="543"/>
              <a:chExt cx="5309" cy="200"/>
            </a:xfrm>
          </p:grpSpPr>
          <p:sp>
            <p:nvSpPr>
              <p:cNvPr id="1311" name="AutoShape 287"/>
              <p:cNvSpPr>
                <a:spLocks noChangeArrowheads="1"/>
              </p:cNvSpPr>
              <p:nvPr/>
            </p:nvSpPr>
            <p:spPr bwMode="ltGray">
              <a:xfrm>
                <a:off x="150" y="543"/>
                <a:ext cx="5309" cy="200"/>
              </a:xfrm>
              <a:prstGeom prst="roundRect">
                <a:avLst>
                  <a:gd name="adj" fmla="val 50000"/>
                </a:avLst>
              </a:prstGeom>
              <a:solidFill>
                <a:srgbClr val="808080">
                  <a:alpha val="50000"/>
                </a:srgbClr>
              </a:solidFill>
              <a:ln w="9525">
                <a:noFill/>
                <a:round/>
                <a:headEnd/>
                <a:tailEnd/>
              </a:ln>
              <a:effectLst/>
            </p:spPr>
            <p:txBody>
              <a:bodyPr wrap="none" anchor="ctr"/>
              <a:lstStyle/>
              <a:p>
                <a:pPr>
                  <a:defRPr/>
                </a:pPr>
                <a:endParaRPr lang="en-US"/>
              </a:p>
            </p:txBody>
          </p:sp>
          <p:sp>
            <p:nvSpPr>
              <p:cNvPr id="1312" name="Rectangle 288"/>
              <p:cNvSpPr>
                <a:spLocks noChangeArrowheads="1"/>
              </p:cNvSpPr>
              <p:nvPr/>
            </p:nvSpPr>
            <p:spPr bwMode="ltGray">
              <a:xfrm>
                <a:off x="175" y="600"/>
                <a:ext cx="5251" cy="50"/>
              </a:xfrm>
              <a:prstGeom prst="rect">
                <a:avLst/>
              </a:prstGeom>
              <a:solidFill>
                <a:srgbClr val="808080">
                  <a:alpha val="50000"/>
                </a:srgbClr>
              </a:solidFill>
              <a:ln w="9525">
                <a:noFill/>
                <a:miter lim="800000"/>
                <a:headEnd/>
                <a:tailEnd/>
              </a:ln>
              <a:effectLst/>
            </p:spPr>
            <p:txBody>
              <a:bodyPr wrap="none" anchor="ctr"/>
              <a:lstStyle/>
              <a:p>
                <a:pPr>
                  <a:defRPr/>
                </a:pPr>
                <a:endParaRPr lang="en-US"/>
              </a:p>
            </p:txBody>
          </p:sp>
        </p:grpSp>
        <p:grpSp>
          <p:nvGrpSpPr>
            <p:cNvPr id="1034" name="Group 289"/>
            <p:cNvGrpSpPr>
              <a:grpSpLocks/>
            </p:cNvGrpSpPr>
            <p:nvPr userDrawn="1"/>
          </p:nvGrpSpPr>
          <p:grpSpPr bwMode="auto">
            <a:xfrm>
              <a:off x="52" y="241"/>
              <a:ext cx="5509" cy="141"/>
              <a:chOff x="150" y="543"/>
              <a:chExt cx="5309" cy="200"/>
            </a:xfrm>
          </p:grpSpPr>
          <p:sp>
            <p:nvSpPr>
              <p:cNvPr id="1314" name="AutoShape 290"/>
              <p:cNvSpPr>
                <a:spLocks noChangeArrowheads="1"/>
              </p:cNvSpPr>
              <p:nvPr/>
            </p:nvSpPr>
            <p:spPr bwMode="auto">
              <a:xfrm>
                <a:off x="150" y="543"/>
                <a:ext cx="5309" cy="200"/>
              </a:xfrm>
              <a:prstGeom prst="roundRect">
                <a:avLst>
                  <a:gd name="adj" fmla="val 50000"/>
                </a:avLst>
              </a:prstGeom>
              <a:gradFill rotWithShape="0">
                <a:gsLst>
                  <a:gs pos="0">
                    <a:srgbClr val="B2B2B2">
                      <a:gamma/>
                      <a:shade val="46275"/>
                      <a:invGamma/>
                    </a:srgbClr>
                  </a:gs>
                  <a:gs pos="50000">
                    <a:srgbClr val="B2B2B2"/>
                  </a:gs>
                  <a:gs pos="100000">
                    <a:srgbClr val="B2B2B2">
                      <a:gamma/>
                      <a:shade val="46275"/>
                      <a:invGamma/>
                    </a:srgbClr>
                  </a:gs>
                </a:gsLst>
                <a:lin ang="5400000" scaled="1"/>
              </a:gradFill>
              <a:ln w="9525">
                <a:noFill/>
                <a:round/>
                <a:headEnd/>
                <a:tailEnd/>
              </a:ln>
              <a:effectLst/>
            </p:spPr>
            <p:txBody>
              <a:bodyPr wrap="none" anchor="ctr"/>
              <a:lstStyle/>
              <a:p>
                <a:pPr>
                  <a:defRPr/>
                </a:pPr>
                <a:endParaRPr lang="en-US"/>
              </a:p>
            </p:txBody>
          </p:sp>
          <p:sp>
            <p:nvSpPr>
              <p:cNvPr id="1315" name="Rectangle 291"/>
              <p:cNvSpPr>
                <a:spLocks noChangeArrowheads="1"/>
              </p:cNvSpPr>
              <p:nvPr/>
            </p:nvSpPr>
            <p:spPr bwMode="auto">
              <a:xfrm>
                <a:off x="175" y="600"/>
                <a:ext cx="5251" cy="50"/>
              </a:xfrm>
              <a:prstGeom prst="rect">
                <a:avLst/>
              </a:prstGeom>
              <a:gradFill rotWithShape="0">
                <a:gsLst>
                  <a:gs pos="0">
                    <a:srgbClr val="B2B2B2"/>
                  </a:gs>
                  <a:gs pos="50000">
                    <a:srgbClr val="B2B2B2">
                      <a:gamma/>
                      <a:tint val="27451"/>
                      <a:invGamma/>
                    </a:srgbClr>
                  </a:gs>
                  <a:gs pos="100000">
                    <a:srgbClr val="B2B2B2"/>
                  </a:gs>
                </a:gsLst>
                <a:lin ang="5400000" scaled="1"/>
              </a:gradFill>
              <a:ln w="9525">
                <a:noFill/>
                <a:miter lim="800000"/>
                <a:headEnd/>
                <a:tailEnd/>
              </a:ln>
              <a:effectLst/>
            </p:spPr>
            <p:txBody>
              <a:bodyPr wrap="none" anchor="ctr"/>
              <a:lstStyle/>
              <a:p>
                <a:pPr>
                  <a:defRPr/>
                </a:pPr>
                <a:endParaRPr lang="en-US"/>
              </a:p>
            </p:txBody>
          </p:sp>
        </p:grpSp>
        <p:sp>
          <p:nvSpPr>
            <p:cNvPr id="1316" name="Freeform 292"/>
            <p:cNvSpPr>
              <a:spLocks/>
            </p:cNvSpPr>
            <p:nvPr userDrawn="1"/>
          </p:nvSpPr>
          <p:spPr bwMode="ltGray">
            <a:xfrm>
              <a:off x="97" y="300"/>
              <a:ext cx="866" cy="795"/>
            </a:xfrm>
            <a:custGeom>
              <a:avLst/>
              <a:gdLst/>
              <a:ahLst/>
              <a:cxnLst>
                <a:cxn ang="0">
                  <a:pos x="17" y="180"/>
                </a:cxn>
                <a:cxn ang="0">
                  <a:pos x="284" y="720"/>
                </a:cxn>
                <a:cxn ang="0">
                  <a:pos x="380" y="687"/>
                </a:cxn>
                <a:cxn ang="0">
                  <a:pos x="647" y="249"/>
                </a:cxn>
                <a:cxn ang="0">
                  <a:pos x="716" y="138"/>
                </a:cxn>
                <a:cxn ang="0">
                  <a:pos x="182" y="0"/>
                </a:cxn>
                <a:cxn ang="0">
                  <a:pos x="17" y="180"/>
                </a:cxn>
              </a:cxnLst>
              <a:rect l="0" t="0" r="r" b="b"/>
              <a:pathLst>
                <a:path w="866" h="795">
                  <a:moveTo>
                    <a:pt x="17" y="180"/>
                  </a:moveTo>
                  <a:cubicBezTo>
                    <a:pt x="49" y="413"/>
                    <a:pt x="206" y="636"/>
                    <a:pt x="284" y="720"/>
                  </a:cubicBezTo>
                  <a:cubicBezTo>
                    <a:pt x="359" y="795"/>
                    <a:pt x="422" y="771"/>
                    <a:pt x="380" y="687"/>
                  </a:cubicBezTo>
                  <a:cubicBezTo>
                    <a:pt x="284" y="378"/>
                    <a:pt x="197" y="183"/>
                    <a:pt x="647" y="249"/>
                  </a:cubicBezTo>
                  <a:cubicBezTo>
                    <a:pt x="866" y="276"/>
                    <a:pt x="791" y="175"/>
                    <a:pt x="716" y="138"/>
                  </a:cubicBezTo>
                  <a:cubicBezTo>
                    <a:pt x="575" y="63"/>
                    <a:pt x="317" y="6"/>
                    <a:pt x="182" y="0"/>
                  </a:cubicBezTo>
                  <a:cubicBezTo>
                    <a:pt x="95" y="0"/>
                    <a:pt x="0" y="32"/>
                    <a:pt x="17" y="180"/>
                  </a:cubicBezTo>
                  <a:close/>
                </a:path>
              </a:pathLst>
            </a:custGeom>
            <a:solidFill>
              <a:srgbClr val="808080">
                <a:alpha val="50000"/>
              </a:srgbClr>
            </a:solidFill>
            <a:ln w="9525" cap="flat" cmpd="sng">
              <a:noFill/>
              <a:prstDash val="solid"/>
              <a:round/>
              <a:headEnd type="none" w="med" len="med"/>
              <a:tailEnd type="none" w="med" len="med"/>
            </a:ln>
            <a:effectLst/>
          </p:spPr>
          <p:txBody>
            <a:bodyPr wrap="none" anchor="ctr"/>
            <a:lstStyle/>
            <a:p>
              <a:pPr>
                <a:defRPr/>
              </a:pPr>
              <a:endParaRPr lang="en-US"/>
            </a:p>
          </p:txBody>
        </p:sp>
        <p:grpSp>
          <p:nvGrpSpPr>
            <p:cNvPr id="1036" name="Group 293"/>
            <p:cNvGrpSpPr>
              <a:grpSpLocks/>
            </p:cNvGrpSpPr>
            <p:nvPr userDrawn="1"/>
          </p:nvGrpSpPr>
          <p:grpSpPr bwMode="auto">
            <a:xfrm>
              <a:off x="136" y="94"/>
              <a:ext cx="790" cy="737"/>
              <a:chOff x="138" y="104"/>
              <a:chExt cx="790" cy="737"/>
            </a:xfrm>
          </p:grpSpPr>
          <p:sp>
            <p:nvSpPr>
              <p:cNvPr id="1318" name="Freeform 294"/>
              <p:cNvSpPr>
                <a:spLocks/>
              </p:cNvSpPr>
              <p:nvPr/>
            </p:nvSpPr>
            <p:spPr bwMode="auto">
              <a:xfrm>
                <a:off x="138" y="115"/>
                <a:ext cx="790" cy="726"/>
              </a:xfrm>
              <a:custGeom>
                <a:avLst/>
                <a:gdLst/>
                <a:ahLst/>
                <a:cxnLst>
                  <a:cxn ang="0">
                    <a:pos x="17" y="180"/>
                  </a:cxn>
                  <a:cxn ang="0">
                    <a:pos x="284" y="720"/>
                  </a:cxn>
                  <a:cxn ang="0">
                    <a:pos x="380" y="687"/>
                  </a:cxn>
                  <a:cxn ang="0">
                    <a:pos x="647" y="249"/>
                  </a:cxn>
                  <a:cxn ang="0">
                    <a:pos x="716" y="138"/>
                  </a:cxn>
                  <a:cxn ang="0">
                    <a:pos x="182" y="0"/>
                  </a:cxn>
                  <a:cxn ang="0">
                    <a:pos x="17" y="180"/>
                  </a:cxn>
                </a:cxnLst>
                <a:rect l="0" t="0" r="r" b="b"/>
                <a:pathLst>
                  <a:path w="866" h="795">
                    <a:moveTo>
                      <a:pt x="17" y="180"/>
                    </a:moveTo>
                    <a:cubicBezTo>
                      <a:pt x="49" y="413"/>
                      <a:pt x="206" y="636"/>
                      <a:pt x="284" y="720"/>
                    </a:cubicBezTo>
                    <a:cubicBezTo>
                      <a:pt x="359" y="795"/>
                      <a:pt x="422" y="771"/>
                      <a:pt x="380" y="687"/>
                    </a:cubicBezTo>
                    <a:cubicBezTo>
                      <a:pt x="284" y="378"/>
                      <a:pt x="197" y="183"/>
                      <a:pt x="647" y="249"/>
                    </a:cubicBezTo>
                    <a:cubicBezTo>
                      <a:pt x="866" y="276"/>
                      <a:pt x="791" y="175"/>
                      <a:pt x="716" y="138"/>
                    </a:cubicBezTo>
                    <a:cubicBezTo>
                      <a:pt x="575" y="63"/>
                      <a:pt x="317" y="6"/>
                      <a:pt x="182" y="0"/>
                    </a:cubicBezTo>
                    <a:cubicBezTo>
                      <a:pt x="95" y="0"/>
                      <a:pt x="0" y="32"/>
                      <a:pt x="17" y="180"/>
                    </a:cubicBezTo>
                    <a:close/>
                  </a:path>
                </a:pathLst>
              </a:custGeom>
              <a:solidFill>
                <a:schemeClr val="accent1"/>
              </a:solidFill>
              <a:ln w="12700" cmpd="sng">
                <a:noFill/>
                <a:round/>
                <a:headEnd/>
                <a:tailEnd/>
              </a:ln>
              <a:effectLst/>
            </p:spPr>
            <p:txBody>
              <a:bodyPr wrap="none" anchor="ctr"/>
              <a:lstStyle/>
              <a:p>
                <a:pPr>
                  <a:defRPr/>
                </a:pPr>
                <a:endParaRPr lang="en-US"/>
              </a:p>
            </p:txBody>
          </p:sp>
          <p:sp>
            <p:nvSpPr>
              <p:cNvPr id="1319" name="Freeform 295"/>
              <p:cNvSpPr>
                <a:spLocks/>
              </p:cNvSpPr>
              <p:nvPr/>
            </p:nvSpPr>
            <p:spPr bwMode="auto">
              <a:xfrm>
                <a:off x="150" y="119"/>
                <a:ext cx="181" cy="533"/>
              </a:xfrm>
              <a:custGeom>
                <a:avLst/>
                <a:gdLst/>
                <a:ahLst/>
                <a:cxnLst>
                  <a:cxn ang="0">
                    <a:pos x="60" y="12"/>
                  </a:cxn>
                  <a:cxn ang="0">
                    <a:pos x="2" y="153"/>
                  </a:cxn>
                  <a:cxn ang="0">
                    <a:pos x="63" y="366"/>
                  </a:cxn>
                  <a:cxn ang="0">
                    <a:pos x="146" y="512"/>
                  </a:cxn>
                  <a:cxn ang="0">
                    <a:pos x="156" y="489"/>
                  </a:cxn>
                  <a:cxn ang="0">
                    <a:pos x="74" y="294"/>
                  </a:cxn>
                  <a:cxn ang="0">
                    <a:pos x="63" y="155"/>
                  </a:cxn>
                  <a:cxn ang="0">
                    <a:pos x="98" y="53"/>
                  </a:cxn>
                  <a:cxn ang="0">
                    <a:pos x="135" y="32"/>
                  </a:cxn>
                  <a:cxn ang="0">
                    <a:pos x="179" y="16"/>
                  </a:cxn>
                  <a:cxn ang="0">
                    <a:pos x="146" y="2"/>
                  </a:cxn>
                  <a:cxn ang="0">
                    <a:pos x="93" y="2"/>
                  </a:cxn>
                  <a:cxn ang="0">
                    <a:pos x="60" y="12"/>
                  </a:cxn>
                </a:cxnLst>
                <a:rect l="0" t="0" r="r" b="b"/>
                <a:pathLst>
                  <a:path w="181" h="533">
                    <a:moveTo>
                      <a:pt x="60" y="12"/>
                    </a:moveTo>
                    <a:cubicBezTo>
                      <a:pt x="18" y="35"/>
                      <a:pt x="0" y="83"/>
                      <a:pt x="2" y="153"/>
                    </a:cubicBezTo>
                    <a:cubicBezTo>
                      <a:pt x="3" y="212"/>
                      <a:pt x="39" y="306"/>
                      <a:pt x="63" y="366"/>
                    </a:cubicBezTo>
                    <a:cubicBezTo>
                      <a:pt x="87" y="426"/>
                      <a:pt x="131" y="492"/>
                      <a:pt x="146" y="512"/>
                    </a:cubicBezTo>
                    <a:cubicBezTo>
                      <a:pt x="162" y="533"/>
                      <a:pt x="168" y="526"/>
                      <a:pt x="156" y="489"/>
                    </a:cubicBezTo>
                    <a:cubicBezTo>
                      <a:pt x="144" y="453"/>
                      <a:pt x="90" y="350"/>
                      <a:pt x="74" y="294"/>
                    </a:cubicBezTo>
                    <a:cubicBezTo>
                      <a:pt x="59" y="239"/>
                      <a:pt x="59" y="196"/>
                      <a:pt x="63" y="155"/>
                    </a:cubicBezTo>
                    <a:cubicBezTo>
                      <a:pt x="67" y="115"/>
                      <a:pt x="86" y="74"/>
                      <a:pt x="98" y="53"/>
                    </a:cubicBezTo>
                    <a:cubicBezTo>
                      <a:pt x="110" y="33"/>
                      <a:pt x="121" y="39"/>
                      <a:pt x="135" y="32"/>
                    </a:cubicBezTo>
                    <a:cubicBezTo>
                      <a:pt x="148" y="26"/>
                      <a:pt x="177" y="21"/>
                      <a:pt x="179" y="16"/>
                    </a:cubicBezTo>
                    <a:cubicBezTo>
                      <a:pt x="181" y="11"/>
                      <a:pt x="161" y="4"/>
                      <a:pt x="146" y="2"/>
                    </a:cubicBezTo>
                    <a:cubicBezTo>
                      <a:pt x="132" y="0"/>
                      <a:pt x="107" y="1"/>
                      <a:pt x="93" y="2"/>
                    </a:cubicBezTo>
                    <a:cubicBezTo>
                      <a:pt x="78" y="4"/>
                      <a:pt x="74" y="0"/>
                      <a:pt x="60" y="12"/>
                    </a:cubicBezTo>
                    <a:close/>
                  </a:path>
                </a:pathLst>
              </a:custGeom>
              <a:gradFill rotWithShape="0">
                <a:gsLst>
                  <a:gs pos="0">
                    <a:schemeClr val="accent1">
                      <a:gamma/>
                      <a:shade val="75686"/>
                      <a:invGamma/>
                    </a:schemeClr>
                  </a:gs>
                  <a:gs pos="100000">
                    <a:schemeClr val="accent1"/>
                  </a:gs>
                </a:gsLst>
                <a:lin ang="0" scaled="1"/>
              </a:gradFill>
              <a:ln w="9525" cap="flat" cmpd="sng">
                <a:noFill/>
                <a:prstDash val="solid"/>
                <a:round/>
                <a:headEnd type="none" w="med" len="med"/>
                <a:tailEnd type="none" w="med" len="med"/>
              </a:ln>
              <a:effectLst/>
            </p:spPr>
            <p:txBody>
              <a:bodyPr wrap="none" anchor="ctr"/>
              <a:lstStyle/>
              <a:p>
                <a:pPr>
                  <a:defRPr/>
                </a:pPr>
                <a:endParaRPr lang="en-US"/>
              </a:p>
            </p:txBody>
          </p:sp>
          <p:sp>
            <p:nvSpPr>
              <p:cNvPr id="1320" name="Freeform 296"/>
              <p:cNvSpPr>
                <a:spLocks/>
              </p:cNvSpPr>
              <p:nvPr/>
            </p:nvSpPr>
            <p:spPr bwMode="auto">
              <a:xfrm>
                <a:off x="190" y="104"/>
                <a:ext cx="666" cy="195"/>
              </a:xfrm>
              <a:custGeom>
                <a:avLst/>
                <a:gdLst/>
                <a:ahLst/>
                <a:cxnLst>
                  <a:cxn ang="0">
                    <a:pos x="10" y="32"/>
                  </a:cxn>
                  <a:cxn ang="0">
                    <a:pos x="72" y="3"/>
                  </a:cxn>
                  <a:cxn ang="0">
                    <a:pos x="214" y="16"/>
                  </a:cxn>
                  <a:cxn ang="0">
                    <a:pos x="440" y="74"/>
                  </a:cxn>
                  <a:cxn ang="0">
                    <a:pos x="604" y="140"/>
                  </a:cxn>
                  <a:cxn ang="0">
                    <a:pos x="653" y="182"/>
                  </a:cxn>
                  <a:cxn ang="0">
                    <a:pos x="638" y="186"/>
                  </a:cxn>
                  <a:cxn ang="0">
                    <a:pos x="483" y="129"/>
                  </a:cxn>
                  <a:cxn ang="0">
                    <a:pos x="244" y="64"/>
                  </a:cxn>
                  <a:cxn ang="0">
                    <a:pos x="107" y="51"/>
                  </a:cxn>
                  <a:cxn ang="0">
                    <a:pos x="55" y="74"/>
                  </a:cxn>
                  <a:cxn ang="0">
                    <a:pos x="10" y="50"/>
                  </a:cxn>
                  <a:cxn ang="0">
                    <a:pos x="10" y="32"/>
                  </a:cxn>
                </a:cxnLst>
                <a:rect l="0" t="0" r="r" b="b"/>
                <a:pathLst>
                  <a:path w="666" h="195">
                    <a:moveTo>
                      <a:pt x="10" y="32"/>
                    </a:moveTo>
                    <a:cubicBezTo>
                      <a:pt x="20" y="24"/>
                      <a:pt x="38" y="6"/>
                      <a:pt x="72" y="3"/>
                    </a:cubicBezTo>
                    <a:cubicBezTo>
                      <a:pt x="106" y="0"/>
                      <a:pt x="153" y="4"/>
                      <a:pt x="214" y="16"/>
                    </a:cubicBezTo>
                    <a:cubicBezTo>
                      <a:pt x="275" y="28"/>
                      <a:pt x="375" y="53"/>
                      <a:pt x="440" y="74"/>
                    </a:cubicBezTo>
                    <a:cubicBezTo>
                      <a:pt x="505" y="95"/>
                      <a:pt x="568" y="122"/>
                      <a:pt x="604" y="140"/>
                    </a:cubicBezTo>
                    <a:cubicBezTo>
                      <a:pt x="640" y="158"/>
                      <a:pt x="647" y="174"/>
                      <a:pt x="653" y="182"/>
                    </a:cubicBezTo>
                    <a:cubicBezTo>
                      <a:pt x="659" y="190"/>
                      <a:pt x="666" y="195"/>
                      <a:pt x="638" y="186"/>
                    </a:cubicBezTo>
                    <a:cubicBezTo>
                      <a:pt x="609" y="177"/>
                      <a:pt x="548" y="150"/>
                      <a:pt x="483" y="129"/>
                    </a:cubicBezTo>
                    <a:cubicBezTo>
                      <a:pt x="416" y="109"/>
                      <a:pt x="306" y="78"/>
                      <a:pt x="244" y="64"/>
                    </a:cubicBezTo>
                    <a:cubicBezTo>
                      <a:pt x="181" y="51"/>
                      <a:pt x="139" y="49"/>
                      <a:pt x="107" y="51"/>
                    </a:cubicBezTo>
                    <a:cubicBezTo>
                      <a:pt x="76" y="53"/>
                      <a:pt x="71" y="75"/>
                      <a:pt x="55" y="74"/>
                    </a:cubicBezTo>
                    <a:cubicBezTo>
                      <a:pt x="39" y="74"/>
                      <a:pt x="18" y="57"/>
                      <a:pt x="10" y="50"/>
                    </a:cubicBezTo>
                    <a:cubicBezTo>
                      <a:pt x="2" y="43"/>
                      <a:pt x="0" y="40"/>
                      <a:pt x="10" y="32"/>
                    </a:cubicBezTo>
                    <a:close/>
                  </a:path>
                </a:pathLst>
              </a:custGeom>
              <a:gradFill rotWithShape="0">
                <a:gsLst>
                  <a:gs pos="0">
                    <a:schemeClr val="accent1">
                      <a:gamma/>
                      <a:shade val="75686"/>
                      <a:invGamma/>
                    </a:schemeClr>
                  </a:gs>
                  <a:gs pos="100000">
                    <a:schemeClr val="accent1"/>
                  </a:gs>
                </a:gsLst>
                <a:lin ang="5400000" scaled="1"/>
              </a:gradFill>
              <a:ln w="9525">
                <a:noFill/>
                <a:round/>
                <a:headEnd/>
                <a:tailEnd/>
              </a:ln>
              <a:effectLst/>
            </p:spPr>
            <p:txBody>
              <a:bodyPr wrap="none" anchor="ctr"/>
              <a:lstStyle/>
              <a:p>
                <a:pPr>
                  <a:defRPr/>
                </a:pPr>
                <a:endParaRPr lang="en-US"/>
              </a:p>
            </p:txBody>
          </p:sp>
          <p:sp>
            <p:nvSpPr>
              <p:cNvPr id="1321" name="Freeform 297"/>
              <p:cNvSpPr>
                <a:spLocks/>
              </p:cNvSpPr>
              <p:nvPr/>
            </p:nvSpPr>
            <p:spPr bwMode="auto">
              <a:xfrm>
                <a:off x="369" y="300"/>
                <a:ext cx="430" cy="417"/>
              </a:xfrm>
              <a:custGeom>
                <a:avLst/>
                <a:gdLst/>
                <a:ahLst/>
                <a:cxnLst>
                  <a:cxn ang="0">
                    <a:pos x="54" y="275"/>
                  </a:cxn>
                  <a:cxn ang="0">
                    <a:pos x="388" y="33"/>
                  </a:cxn>
                  <a:cxn ang="0">
                    <a:pos x="1323" y="74"/>
                  </a:cxn>
                  <a:cxn ang="0">
                    <a:pos x="1448" y="149"/>
                  </a:cxn>
                  <a:cxn ang="0">
                    <a:pos x="730" y="108"/>
                  </a:cxn>
                  <a:cxn ang="0">
                    <a:pos x="305" y="216"/>
                  </a:cxn>
                  <a:cxn ang="0">
                    <a:pos x="146" y="525"/>
                  </a:cxn>
                  <a:cxn ang="0">
                    <a:pos x="246" y="1126"/>
                  </a:cxn>
                  <a:cxn ang="0">
                    <a:pos x="338" y="1435"/>
                  </a:cxn>
                  <a:cxn ang="0">
                    <a:pos x="280" y="1435"/>
                  </a:cxn>
                  <a:cxn ang="0">
                    <a:pos x="121" y="1034"/>
                  </a:cxn>
                  <a:cxn ang="0">
                    <a:pos x="38" y="617"/>
                  </a:cxn>
                  <a:cxn ang="0">
                    <a:pos x="54" y="275"/>
                  </a:cxn>
                </a:cxnLst>
                <a:rect l="0" t="0" r="r" b="b"/>
                <a:pathLst>
                  <a:path w="1547" h="1502">
                    <a:moveTo>
                      <a:pt x="54" y="275"/>
                    </a:moveTo>
                    <a:cubicBezTo>
                      <a:pt x="112" y="178"/>
                      <a:pt x="177" y="66"/>
                      <a:pt x="388" y="33"/>
                    </a:cubicBezTo>
                    <a:cubicBezTo>
                      <a:pt x="599" y="0"/>
                      <a:pt x="1146" y="55"/>
                      <a:pt x="1323" y="74"/>
                    </a:cubicBezTo>
                    <a:cubicBezTo>
                      <a:pt x="1500" y="93"/>
                      <a:pt x="1547" y="143"/>
                      <a:pt x="1448" y="149"/>
                    </a:cubicBezTo>
                    <a:cubicBezTo>
                      <a:pt x="1349" y="155"/>
                      <a:pt x="920" y="97"/>
                      <a:pt x="730" y="108"/>
                    </a:cubicBezTo>
                    <a:cubicBezTo>
                      <a:pt x="540" y="119"/>
                      <a:pt x="402" y="147"/>
                      <a:pt x="305" y="216"/>
                    </a:cubicBezTo>
                    <a:cubicBezTo>
                      <a:pt x="208" y="285"/>
                      <a:pt x="156" y="373"/>
                      <a:pt x="146" y="525"/>
                    </a:cubicBezTo>
                    <a:cubicBezTo>
                      <a:pt x="136" y="677"/>
                      <a:pt x="214" y="974"/>
                      <a:pt x="246" y="1126"/>
                    </a:cubicBezTo>
                    <a:cubicBezTo>
                      <a:pt x="278" y="1278"/>
                      <a:pt x="332" y="1383"/>
                      <a:pt x="338" y="1435"/>
                    </a:cubicBezTo>
                    <a:cubicBezTo>
                      <a:pt x="344" y="1487"/>
                      <a:pt x="316" y="1502"/>
                      <a:pt x="280" y="1435"/>
                    </a:cubicBezTo>
                    <a:cubicBezTo>
                      <a:pt x="244" y="1368"/>
                      <a:pt x="161" y="1170"/>
                      <a:pt x="121" y="1034"/>
                    </a:cubicBezTo>
                    <a:cubicBezTo>
                      <a:pt x="81" y="898"/>
                      <a:pt x="49" y="743"/>
                      <a:pt x="38" y="617"/>
                    </a:cubicBezTo>
                    <a:cubicBezTo>
                      <a:pt x="27" y="491"/>
                      <a:pt x="0" y="375"/>
                      <a:pt x="54" y="275"/>
                    </a:cubicBezTo>
                    <a:close/>
                  </a:path>
                </a:pathLst>
              </a:custGeom>
              <a:gradFill rotWithShape="0">
                <a:gsLst>
                  <a:gs pos="0">
                    <a:schemeClr val="accent1"/>
                  </a:gs>
                  <a:gs pos="50000">
                    <a:schemeClr val="accent1">
                      <a:gamma/>
                      <a:tint val="15294"/>
                      <a:invGamma/>
                    </a:schemeClr>
                  </a:gs>
                  <a:gs pos="100000">
                    <a:schemeClr val="accent1"/>
                  </a:gs>
                </a:gsLst>
                <a:lin ang="18900000" scaled="1"/>
              </a:gradFill>
              <a:ln w="9525">
                <a:noFill/>
                <a:round/>
                <a:headEnd/>
                <a:tailEnd/>
              </a:ln>
              <a:effectLst/>
            </p:spPr>
            <p:txBody>
              <a:bodyPr wrap="none" anchor="ctr"/>
              <a:lstStyle/>
              <a:p>
                <a:pPr>
                  <a:defRPr/>
                </a:pPr>
                <a:endParaRPr lang="en-US"/>
              </a:p>
            </p:txBody>
          </p:sp>
          <p:sp>
            <p:nvSpPr>
              <p:cNvPr id="1322" name="Freeform 298"/>
              <p:cNvSpPr>
                <a:spLocks/>
              </p:cNvSpPr>
              <p:nvPr/>
            </p:nvSpPr>
            <p:spPr bwMode="auto">
              <a:xfrm>
                <a:off x="309" y="249"/>
                <a:ext cx="256" cy="254"/>
              </a:xfrm>
              <a:custGeom>
                <a:avLst/>
                <a:gdLst/>
                <a:ahLst/>
                <a:cxnLst>
                  <a:cxn ang="0">
                    <a:pos x="14" y="164"/>
                  </a:cxn>
                  <a:cxn ang="0">
                    <a:pos x="216" y="33"/>
                  </a:cxn>
                  <a:cxn ang="0">
                    <a:pos x="871" y="217"/>
                  </a:cxn>
                  <a:cxn ang="0">
                    <a:pos x="613" y="258"/>
                  </a:cxn>
                  <a:cxn ang="0">
                    <a:pos x="396" y="400"/>
                  </a:cxn>
                  <a:cxn ang="0">
                    <a:pos x="287" y="576"/>
                  </a:cxn>
                  <a:cxn ang="0">
                    <a:pos x="262" y="843"/>
                  </a:cxn>
                  <a:cxn ang="0">
                    <a:pos x="14" y="164"/>
                  </a:cxn>
                </a:cxnLst>
                <a:rect l="0" t="0" r="r" b="b"/>
                <a:pathLst>
                  <a:path w="921" h="912">
                    <a:moveTo>
                      <a:pt x="14" y="164"/>
                    </a:moveTo>
                    <a:cubicBezTo>
                      <a:pt x="0" y="66"/>
                      <a:pt x="67" y="0"/>
                      <a:pt x="216" y="33"/>
                    </a:cubicBezTo>
                    <a:cubicBezTo>
                      <a:pt x="419" y="54"/>
                      <a:pt x="487" y="8"/>
                      <a:pt x="871" y="217"/>
                    </a:cubicBezTo>
                    <a:cubicBezTo>
                      <a:pt x="921" y="234"/>
                      <a:pt x="692" y="228"/>
                      <a:pt x="613" y="258"/>
                    </a:cubicBezTo>
                    <a:cubicBezTo>
                      <a:pt x="534" y="288"/>
                      <a:pt x="450" y="347"/>
                      <a:pt x="396" y="400"/>
                    </a:cubicBezTo>
                    <a:cubicBezTo>
                      <a:pt x="342" y="453"/>
                      <a:pt x="309" y="502"/>
                      <a:pt x="287" y="576"/>
                    </a:cubicBezTo>
                    <a:cubicBezTo>
                      <a:pt x="265" y="650"/>
                      <a:pt x="308" y="912"/>
                      <a:pt x="262" y="843"/>
                    </a:cubicBezTo>
                    <a:cubicBezTo>
                      <a:pt x="45" y="626"/>
                      <a:pt x="59" y="295"/>
                      <a:pt x="14" y="164"/>
                    </a:cubicBezTo>
                    <a:close/>
                  </a:path>
                </a:pathLst>
              </a:custGeom>
              <a:gradFill rotWithShape="0">
                <a:gsLst>
                  <a:gs pos="0">
                    <a:schemeClr val="accent1"/>
                  </a:gs>
                  <a:gs pos="100000">
                    <a:schemeClr val="accent1">
                      <a:gamma/>
                      <a:tint val="12157"/>
                      <a:invGamma/>
                    </a:schemeClr>
                  </a:gs>
                </a:gsLst>
                <a:lin ang="2700000" scaled="1"/>
              </a:gradFill>
              <a:ln w="9525">
                <a:noFill/>
                <a:round/>
                <a:headEnd/>
                <a:tailEnd/>
              </a:ln>
              <a:effectLst/>
            </p:spPr>
            <p:txBody>
              <a:bodyPr wrap="none" anchor="ctr"/>
              <a:lstStyle/>
              <a:p>
                <a:pPr>
                  <a:defRPr/>
                </a:pPr>
                <a:endParaRPr lang="en-US"/>
              </a:p>
            </p:txBody>
          </p:sp>
        </p:grpSp>
      </p:grpSp>
      <p:sp>
        <p:nvSpPr>
          <p:cNvPr id="1027" name="Rectangle 385"/>
          <p:cNvSpPr>
            <a:spLocks noGrp="1" noChangeArrowheads="1"/>
          </p:cNvSpPr>
          <p:nvPr>
            <p:ph type="title"/>
          </p:nvPr>
        </p:nvSpPr>
        <p:spPr bwMode="auto">
          <a:xfrm>
            <a:off x="838200" y="609600"/>
            <a:ext cx="7620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8" name="Rectangle 386"/>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11" name="Rectangle 387"/>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412" name="Rectangle 388"/>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413" name="Rectangle 389"/>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E9D79BDD-BA0D-47D4-A0D8-79DFE4F22713}"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09" r:id="rId1"/>
    <p:sldLayoutId id="2147484010" r:id="rId2"/>
    <p:sldLayoutId id="2147484011" r:id="rId3"/>
    <p:sldLayoutId id="2147484012" r:id="rId4"/>
    <p:sldLayoutId id="2147484013" r:id="rId5"/>
    <p:sldLayoutId id="2147484014" r:id="rId6"/>
    <p:sldLayoutId id="2147484015" r:id="rId7"/>
    <p:sldLayoutId id="2147484016" r:id="rId8"/>
    <p:sldLayoutId id="2147484017" r:id="rId9"/>
    <p:sldLayoutId id="2147484018" r:id="rId10"/>
    <p:sldLayoutId id="2147484019" r:id="rId11"/>
    <p:sldLayoutId id="2147484020" r:id="rId12"/>
    <p:sldLayoutId id="2147484021" r:id="rId13"/>
    <p:sldLayoutId id="2147484022" r:id="rId14"/>
    <p:sldLayoutId id="2147484023" r:id="rId15"/>
  </p:sldLayoutIdLst>
  <p:transition spd="slow">
    <p:split orient="vert" dir="in"/>
  </p:transition>
  <p:txStyles>
    <p:titleStyle>
      <a:lvl1pPr algn="l" rtl="0" eaLnBrk="0" fontAlgn="base" hangingPunct="0">
        <a:spcBef>
          <a:spcPct val="0"/>
        </a:spcBef>
        <a:spcAft>
          <a:spcPct val="0"/>
        </a:spcAft>
        <a:defRPr sz="4400">
          <a:solidFill>
            <a:schemeClr val="folHlink"/>
          </a:solidFill>
          <a:latin typeface="+mj-lt"/>
          <a:ea typeface="+mj-ea"/>
          <a:cs typeface="+mj-cs"/>
        </a:defRPr>
      </a:lvl1pPr>
      <a:lvl2pPr algn="l" rtl="0" eaLnBrk="0" fontAlgn="base" hangingPunct="0">
        <a:spcBef>
          <a:spcPct val="0"/>
        </a:spcBef>
        <a:spcAft>
          <a:spcPct val="0"/>
        </a:spcAft>
        <a:defRPr sz="4400">
          <a:solidFill>
            <a:schemeClr val="folHlink"/>
          </a:solidFill>
          <a:latin typeface="Arial Narrow" pitchFamily="34" charset="0"/>
        </a:defRPr>
      </a:lvl2pPr>
      <a:lvl3pPr algn="l" rtl="0" eaLnBrk="0" fontAlgn="base" hangingPunct="0">
        <a:spcBef>
          <a:spcPct val="0"/>
        </a:spcBef>
        <a:spcAft>
          <a:spcPct val="0"/>
        </a:spcAft>
        <a:defRPr sz="4400">
          <a:solidFill>
            <a:schemeClr val="folHlink"/>
          </a:solidFill>
          <a:latin typeface="Arial Narrow" pitchFamily="34" charset="0"/>
        </a:defRPr>
      </a:lvl3pPr>
      <a:lvl4pPr algn="l" rtl="0" eaLnBrk="0" fontAlgn="base" hangingPunct="0">
        <a:spcBef>
          <a:spcPct val="0"/>
        </a:spcBef>
        <a:spcAft>
          <a:spcPct val="0"/>
        </a:spcAft>
        <a:defRPr sz="4400">
          <a:solidFill>
            <a:schemeClr val="folHlink"/>
          </a:solidFill>
          <a:latin typeface="Arial Narrow" pitchFamily="34" charset="0"/>
        </a:defRPr>
      </a:lvl4pPr>
      <a:lvl5pPr algn="l" rtl="0" eaLnBrk="0" fontAlgn="base" hangingPunct="0">
        <a:spcBef>
          <a:spcPct val="0"/>
        </a:spcBef>
        <a:spcAft>
          <a:spcPct val="0"/>
        </a:spcAft>
        <a:defRPr sz="4400">
          <a:solidFill>
            <a:schemeClr val="folHlink"/>
          </a:solidFill>
          <a:latin typeface="Arial Narrow" pitchFamily="34" charset="0"/>
        </a:defRPr>
      </a:lvl5pPr>
      <a:lvl6pPr marL="457200" algn="l" rtl="0" fontAlgn="base">
        <a:spcBef>
          <a:spcPct val="0"/>
        </a:spcBef>
        <a:spcAft>
          <a:spcPct val="0"/>
        </a:spcAft>
        <a:defRPr sz="4400">
          <a:solidFill>
            <a:schemeClr val="folHlink"/>
          </a:solidFill>
          <a:latin typeface="Arial Narrow" pitchFamily="34" charset="0"/>
        </a:defRPr>
      </a:lvl6pPr>
      <a:lvl7pPr marL="914400" algn="l" rtl="0" fontAlgn="base">
        <a:spcBef>
          <a:spcPct val="0"/>
        </a:spcBef>
        <a:spcAft>
          <a:spcPct val="0"/>
        </a:spcAft>
        <a:defRPr sz="4400">
          <a:solidFill>
            <a:schemeClr val="folHlink"/>
          </a:solidFill>
          <a:latin typeface="Arial Narrow" pitchFamily="34" charset="0"/>
        </a:defRPr>
      </a:lvl7pPr>
      <a:lvl8pPr marL="1371600" algn="l" rtl="0" fontAlgn="base">
        <a:spcBef>
          <a:spcPct val="0"/>
        </a:spcBef>
        <a:spcAft>
          <a:spcPct val="0"/>
        </a:spcAft>
        <a:defRPr sz="4400">
          <a:solidFill>
            <a:schemeClr val="folHlink"/>
          </a:solidFill>
          <a:latin typeface="Arial Narrow" pitchFamily="34" charset="0"/>
        </a:defRPr>
      </a:lvl8pPr>
      <a:lvl9pPr marL="1828800" algn="l" rtl="0" fontAlgn="base">
        <a:spcBef>
          <a:spcPct val="0"/>
        </a:spcBef>
        <a:spcAft>
          <a:spcPct val="0"/>
        </a:spcAft>
        <a:defRPr sz="4400">
          <a:solidFill>
            <a:schemeClr val="folHlink"/>
          </a:solidFill>
          <a:latin typeface="Arial Narrow"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5.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609600" y="304800"/>
            <a:ext cx="7620000" cy="868363"/>
          </a:xfrm>
        </p:spPr>
        <p:txBody>
          <a:bodyPr/>
          <a:lstStyle/>
          <a:p>
            <a:pPr algn="ctr" eaLnBrk="1" hangingPunct="1"/>
            <a:r>
              <a:rPr lang="en-US" sz="6000" b="1" u="sng" smtClean="0">
                <a:solidFill>
                  <a:srgbClr val="000000"/>
                </a:solidFill>
                <a:latin typeface="Tahoma" pitchFamily="34" charset="0"/>
              </a:rPr>
              <a:t>CHAPTER 3</a:t>
            </a:r>
          </a:p>
        </p:txBody>
      </p:sp>
      <p:sp>
        <p:nvSpPr>
          <p:cNvPr id="17411" name="Rectangle 3"/>
          <p:cNvSpPr>
            <a:spLocks noGrp="1" noChangeArrowheads="1"/>
          </p:cNvSpPr>
          <p:nvPr>
            <p:ph type="body" idx="1"/>
          </p:nvPr>
        </p:nvSpPr>
        <p:spPr>
          <a:xfrm>
            <a:off x="0" y="1143000"/>
            <a:ext cx="9144000" cy="5715000"/>
          </a:xfrm>
        </p:spPr>
        <p:txBody>
          <a:bodyPr/>
          <a:lstStyle/>
          <a:p>
            <a:pPr algn="ctr" eaLnBrk="1" hangingPunct="1">
              <a:buFontTx/>
              <a:buNone/>
            </a:pPr>
            <a:r>
              <a:rPr lang="en-US" sz="9600" b="1" smtClean="0">
                <a:solidFill>
                  <a:srgbClr val="000000"/>
                </a:solidFill>
                <a:latin typeface="Tahoma" pitchFamily="34" charset="0"/>
              </a:rPr>
              <a:t>GLOBAL BUSINESS OPERATIONS</a:t>
            </a:r>
          </a:p>
        </p:txBody>
      </p:sp>
    </p:spTree>
  </p:cSld>
  <p:clrMapOvr>
    <a:masterClrMapping/>
  </p:clrMapOvr>
  <p:transition spd="slow">
    <p:split orient="vert" dir="in"/>
  </p:transition>
</p:sld>
</file>

<file path=ppt/slides/slide10.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6626" name="Rectangle 1028"/>
          <p:cNvSpPr>
            <a:spLocks noGrp="1" noChangeArrowheads="1"/>
          </p:cNvSpPr>
          <p:nvPr>
            <p:ph type="body" sz="half" idx="2"/>
          </p:nvPr>
        </p:nvSpPr>
        <p:spPr>
          <a:xfrm>
            <a:off x="5257800" y="457200"/>
            <a:ext cx="3733800" cy="6096000"/>
          </a:xfrm>
        </p:spPr>
        <p:txBody>
          <a:bodyPr/>
          <a:lstStyle/>
          <a:p>
            <a:pPr algn="ctr" eaLnBrk="1" hangingPunct="1">
              <a:lnSpc>
                <a:spcPct val="90000"/>
              </a:lnSpc>
              <a:buFontTx/>
              <a:buNone/>
            </a:pPr>
            <a:r>
              <a:rPr lang="en-US" sz="4000" b="1" smtClean="0">
                <a:solidFill>
                  <a:srgbClr val="000000"/>
                </a:solidFill>
                <a:latin typeface="Tahoma" pitchFamily="34" charset="0"/>
              </a:rPr>
              <a:t>At the grass roots level, exporting can often be a frustrating game of cargo delays, paperwork, &amp; bribes</a:t>
            </a:r>
          </a:p>
        </p:txBody>
      </p:sp>
      <p:sp>
        <p:nvSpPr>
          <p:cNvPr id="2" name="ClipArt Placeholder 1"/>
          <p:cNvSpPr>
            <a:spLocks noGrp="1"/>
          </p:cNvSpPr>
          <p:nvPr>
            <p:ph type="clipArt" sz="half" idx="1"/>
          </p:nvPr>
        </p:nvSpPr>
        <p:spPr/>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7650" name="Rectangle 3"/>
          <p:cNvSpPr>
            <a:spLocks noGrp="1" noChangeArrowheads="1"/>
          </p:cNvSpPr>
          <p:nvPr>
            <p:ph type="body" sz="half" idx="1"/>
          </p:nvPr>
        </p:nvSpPr>
        <p:spPr>
          <a:xfrm>
            <a:off x="0" y="1524000"/>
            <a:ext cx="3810000" cy="4114800"/>
          </a:xfrm>
        </p:spPr>
        <p:txBody>
          <a:bodyPr/>
          <a:lstStyle/>
          <a:p>
            <a:pPr algn="ctr" eaLnBrk="1" hangingPunct="1">
              <a:lnSpc>
                <a:spcPct val="90000"/>
              </a:lnSpc>
              <a:buFontTx/>
              <a:buNone/>
            </a:pPr>
            <a:r>
              <a:rPr lang="en-US" sz="3600" b="1" smtClean="0">
                <a:solidFill>
                  <a:srgbClr val="000000"/>
                </a:solidFill>
                <a:latin typeface="Tahoma" pitchFamily="34" charset="0"/>
              </a:rPr>
              <a:t>Shifting risk</a:t>
            </a:r>
          </a:p>
          <a:p>
            <a:pPr algn="ctr" eaLnBrk="1" hangingPunct="1">
              <a:lnSpc>
                <a:spcPct val="90000"/>
              </a:lnSpc>
              <a:buFontTx/>
              <a:buNone/>
            </a:pPr>
            <a:r>
              <a:rPr lang="en-US" sz="3600" b="1" smtClean="0">
                <a:solidFill>
                  <a:srgbClr val="000000"/>
                </a:solidFill>
                <a:latin typeface="Tahoma" pitchFamily="34" charset="0"/>
              </a:rPr>
              <a:t>away from your business is the mating game of </a:t>
            </a:r>
          </a:p>
          <a:p>
            <a:pPr algn="ctr" eaLnBrk="1" hangingPunct="1">
              <a:lnSpc>
                <a:spcPct val="90000"/>
              </a:lnSpc>
              <a:buFontTx/>
              <a:buNone/>
            </a:pPr>
            <a:r>
              <a:rPr lang="en-US" sz="3600" b="1" smtClean="0">
                <a:solidFill>
                  <a:srgbClr val="000000"/>
                </a:solidFill>
                <a:latin typeface="Tahoma" pitchFamily="34" charset="0"/>
              </a:rPr>
              <a:t>global business logistics</a:t>
            </a:r>
            <a:r>
              <a:rPr lang="en-US" sz="2000" b="1" smtClean="0">
                <a:solidFill>
                  <a:srgbClr val="000000"/>
                </a:solidFill>
                <a:latin typeface="Tahoma" pitchFamily="34" charset="0"/>
              </a:rPr>
              <a:t> </a:t>
            </a:r>
          </a:p>
        </p:txBody>
      </p:sp>
      <p:sp>
        <p:nvSpPr>
          <p:cNvPr id="2" name="Content Placeholder 1"/>
          <p:cNvSpPr>
            <a:spLocks noGrp="1"/>
          </p:cNvSpPr>
          <p:nvPr>
            <p:ph sz="quarter" idx="2"/>
          </p:nvPr>
        </p:nvSpPr>
        <p:spPr/>
        <p:txBody>
          <a:bodyPr/>
          <a:lstStyle/>
          <a:p>
            <a:endParaRPr lang="en-US"/>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533400" y="0"/>
            <a:ext cx="7620000" cy="1143000"/>
          </a:xfrm>
        </p:spPr>
        <p:txBody>
          <a:bodyPr/>
          <a:lstStyle/>
          <a:p>
            <a:pPr algn="ctr" eaLnBrk="1" hangingPunct="1"/>
            <a:r>
              <a:rPr lang="en-US" b="1" smtClean="0">
                <a:solidFill>
                  <a:srgbClr val="000000"/>
                </a:solidFill>
                <a:latin typeface="Tahoma" pitchFamily="34" charset="0"/>
              </a:rPr>
              <a:t>THE RISKS OF:</a:t>
            </a:r>
          </a:p>
        </p:txBody>
      </p:sp>
      <p:sp>
        <p:nvSpPr>
          <p:cNvPr id="28675" name="Rectangle 3"/>
          <p:cNvSpPr>
            <a:spLocks noGrp="1" noChangeArrowheads="1"/>
          </p:cNvSpPr>
          <p:nvPr>
            <p:ph type="body" idx="1"/>
          </p:nvPr>
        </p:nvSpPr>
        <p:spPr>
          <a:xfrm>
            <a:off x="0" y="914400"/>
            <a:ext cx="9144000" cy="5943600"/>
          </a:xfrm>
        </p:spPr>
        <p:txBody>
          <a:bodyPr/>
          <a:lstStyle/>
          <a:p>
            <a:pPr marL="609600" indent="-609600" eaLnBrk="1" hangingPunct="1">
              <a:lnSpc>
                <a:spcPct val="80000"/>
              </a:lnSpc>
              <a:buFontTx/>
              <a:buAutoNum type="arabicPeriod"/>
            </a:pPr>
            <a:r>
              <a:rPr lang="en-US" sz="4000" b="1" smtClean="0">
                <a:solidFill>
                  <a:srgbClr val="000000"/>
                </a:solidFill>
                <a:latin typeface="Tahoma" pitchFamily="34" charset="0"/>
              </a:rPr>
              <a:t>Insurance</a:t>
            </a:r>
          </a:p>
          <a:p>
            <a:pPr marL="609600" indent="-609600" eaLnBrk="1" hangingPunct="1">
              <a:lnSpc>
                <a:spcPct val="80000"/>
              </a:lnSpc>
              <a:buFontTx/>
              <a:buAutoNum type="arabicPeriod"/>
            </a:pPr>
            <a:r>
              <a:rPr lang="en-US" sz="4000" b="1" smtClean="0">
                <a:solidFill>
                  <a:srgbClr val="000000"/>
                </a:solidFill>
                <a:latin typeface="Tahoma" pitchFamily="34" charset="0"/>
              </a:rPr>
              <a:t>Currency exchange</a:t>
            </a:r>
          </a:p>
          <a:p>
            <a:pPr marL="609600" indent="-609600" eaLnBrk="1" hangingPunct="1">
              <a:lnSpc>
                <a:spcPct val="80000"/>
              </a:lnSpc>
              <a:buFontTx/>
              <a:buAutoNum type="arabicPeriod"/>
            </a:pPr>
            <a:r>
              <a:rPr lang="en-US" sz="4000" b="1" smtClean="0">
                <a:solidFill>
                  <a:srgbClr val="000000"/>
                </a:solidFill>
                <a:latin typeface="Tahoma" pitchFamily="34" charset="0"/>
              </a:rPr>
              <a:t>Title transfer of goods</a:t>
            </a:r>
          </a:p>
          <a:p>
            <a:pPr marL="609600" indent="-609600" eaLnBrk="1" hangingPunct="1">
              <a:lnSpc>
                <a:spcPct val="80000"/>
              </a:lnSpc>
              <a:buFontTx/>
              <a:buAutoNum type="arabicPeriod"/>
            </a:pPr>
            <a:r>
              <a:rPr lang="en-US" sz="4000" b="1" smtClean="0">
                <a:solidFill>
                  <a:srgbClr val="000000"/>
                </a:solidFill>
                <a:latin typeface="Tahoma" pitchFamily="34" charset="0"/>
              </a:rPr>
              <a:t>Warehouse security</a:t>
            </a:r>
          </a:p>
          <a:p>
            <a:pPr marL="609600" indent="-609600" eaLnBrk="1" hangingPunct="1">
              <a:lnSpc>
                <a:spcPct val="80000"/>
              </a:lnSpc>
              <a:buFontTx/>
              <a:buAutoNum type="arabicPeriod"/>
            </a:pPr>
            <a:r>
              <a:rPr lang="en-US" sz="4000" b="1" smtClean="0">
                <a:solidFill>
                  <a:srgbClr val="000000"/>
                </a:solidFill>
                <a:latin typeface="Tahoma" pitchFamily="34" charset="0"/>
              </a:rPr>
              <a:t>Weather</a:t>
            </a:r>
          </a:p>
          <a:p>
            <a:pPr marL="609600" indent="-609600" eaLnBrk="1" hangingPunct="1">
              <a:lnSpc>
                <a:spcPct val="80000"/>
              </a:lnSpc>
              <a:buFontTx/>
              <a:buAutoNum type="arabicPeriod"/>
            </a:pPr>
            <a:r>
              <a:rPr lang="en-US" sz="4000" b="1" smtClean="0">
                <a:solidFill>
                  <a:srgbClr val="000000"/>
                </a:solidFill>
                <a:latin typeface="Tahoma" pitchFamily="34" charset="0"/>
              </a:rPr>
              <a:t>Complying with mandatory operating standards of the International Standards Organization (ISO) </a:t>
            </a:r>
          </a:p>
          <a:p>
            <a:pPr marL="609600" indent="-609600" eaLnBrk="1" hangingPunct="1">
              <a:lnSpc>
                <a:spcPct val="80000"/>
              </a:lnSpc>
              <a:buFontTx/>
              <a:buAutoNum type="arabicPeriod"/>
            </a:pPr>
            <a:r>
              <a:rPr lang="en-US" sz="4000" b="1" smtClean="0">
                <a:solidFill>
                  <a:srgbClr val="000000"/>
                </a:solidFill>
                <a:latin typeface="Tahoma" pitchFamily="34" charset="0"/>
              </a:rPr>
              <a:t>Business corruption</a:t>
            </a:r>
          </a:p>
          <a:p>
            <a:pPr marL="609600" indent="-609600" eaLnBrk="1" hangingPunct="1">
              <a:lnSpc>
                <a:spcPct val="80000"/>
              </a:lnSpc>
            </a:pPr>
            <a:endParaRPr lang="en-US" sz="4000" b="1" smtClean="0">
              <a:latin typeface="Tahoma" pitchFamily="34" charset="0"/>
            </a:endParaRPr>
          </a:p>
          <a:p>
            <a:pPr marL="609600" indent="-609600" eaLnBrk="1" hangingPunct="1">
              <a:lnSpc>
                <a:spcPct val="80000"/>
              </a:lnSpc>
            </a:pPr>
            <a:endParaRPr lang="en-US" sz="2800" b="1" smtClean="0">
              <a:latin typeface="Tahoma" pitchFamily="34" charset="0"/>
            </a:endParaRPr>
          </a:p>
        </p:txBody>
      </p:sp>
    </p:spTree>
  </p:cSld>
  <p:clrMapOvr>
    <a:masterClrMapping/>
  </p:clrMapOvr>
  <p:transition spd="slow">
    <p:split orient="vert" dir="in"/>
  </p:transition>
</p:sld>
</file>

<file path=ppt/slides/slide1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9699" name="Rectangle 4"/>
          <p:cNvSpPr>
            <a:spLocks noGrp="1" noChangeArrowheads="1"/>
          </p:cNvSpPr>
          <p:nvPr>
            <p:ph type="body" sz="half" idx="3"/>
          </p:nvPr>
        </p:nvSpPr>
        <p:spPr>
          <a:xfrm>
            <a:off x="4876800" y="685800"/>
            <a:ext cx="3810000" cy="4495800"/>
          </a:xfrm>
        </p:spPr>
        <p:txBody>
          <a:bodyPr/>
          <a:lstStyle/>
          <a:p>
            <a:pPr algn="ctr" eaLnBrk="1" hangingPunct="1">
              <a:lnSpc>
                <a:spcPct val="90000"/>
              </a:lnSpc>
              <a:buFontTx/>
              <a:buNone/>
            </a:pPr>
            <a:r>
              <a:rPr lang="en-US" sz="3600" b="1" smtClean="0">
                <a:solidFill>
                  <a:srgbClr val="000000"/>
                </a:solidFill>
                <a:latin typeface="Tahoma" pitchFamily="34" charset="0"/>
              </a:rPr>
              <a:t>What business partners are typically needed to move goods across borders?</a:t>
            </a:r>
          </a:p>
          <a:p>
            <a:pPr algn="ctr" eaLnBrk="1" hangingPunct="1">
              <a:lnSpc>
                <a:spcPct val="90000"/>
              </a:lnSpc>
              <a:buFontTx/>
              <a:buNone/>
            </a:pPr>
            <a:r>
              <a:rPr lang="en-US" sz="3600" b="1" smtClean="0">
                <a:solidFill>
                  <a:srgbClr val="000000"/>
                </a:solidFill>
                <a:latin typeface="Tahoma" pitchFamily="34" charset="0"/>
              </a:rPr>
              <a:t>(Bankers, shippers, warehousers, customs, etc.)</a:t>
            </a:r>
          </a:p>
          <a:p>
            <a:pPr algn="ctr" eaLnBrk="1" hangingPunct="1">
              <a:lnSpc>
                <a:spcPct val="90000"/>
              </a:lnSpc>
              <a:buFontTx/>
              <a:buNone/>
            </a:pPr>
            <a:endParaRPr lang="en-US" sz="3600" b="1" smtClean="0">
              <a:solidFill>
                <a:srgbClr val="000000"/>
              </a:solidFill>
              <a:latin typeface="Tahoma" pitchFamily="34" charset="0"/>
            </a:endParaRPr>
          </a:p>
        </p:txBody>
      </p:sp>
    </p:spTree>
  </p:cSld>
  <p:clrMapOvr>
    <a:masterClrMapping/>
  </p:clrMapOvr>
  <p:transition>
    <p:split orient="vert" dir="in"/>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0722" name="Rectangle 3"/>
          <p:cNvSpPr>
            <a:spLocks noGrp="1" noChangeArrowheads="1"/>
          </p:cNvSpPr>
          <p:nvPr>
            <p:ph type="body" sz="half" idx="2"/>
          </p:nvPr>
        </p:nvSpPr>
        <p:spPr>
          <a:xfrm>
            <a:off x="5334000" y="609600"/>
            <a:ext cx="3505200" cy="6019800"/>
          </a:xfrm>
        </p:spPr>
        <p:txBody>
          <a:bodyPr/>
          <a:lstStyle/>
          <a:p>
            <a:pPr algn="ctr" eaLnBrk="1" hangingPunct="1">
              <a:buFontTx/>
              <a:buNone/>
            </a:pPr>
            <a:r>
              <a:rPr lang="en-US" sz="2800" b="1" smtClean="0">
                <a:solidFill>
                  <a:srgbClr val="000000"/>
                </a:solidFill>
                <a:latin typeface="Tahoma" pitchFamily="34" charset="0"/>
              </a:rPr>
              <a:t>Why would Plantation (Cargill) Foods of Waco favor signing a</a:t>
            </a:r>
          </a:p>
          <a:p>
            <a:pPr algn="ctr" eaLnBrk="1" hangingPunct="1">
              <a:buFontTx/>
              <a:buNone/>
            </a:pPr>
            <a:r>
              <a:rPr lang="en-US" sz="2800" b="1" smtClean="0">
                <a:solidFill>
                  <a:srgbClr val="000000"/>
                </a:solidFill>
                <a:latin typeface="Tahoma" pitchFamily="34" charset="0"/>
              </a:rPr>
              <a:t> Free-Aboard-Ship contract (the exporter pays all transportation costs) to ship turkey meat to Japan?</a:t>
            </a:r>
          </a:p>
        </p:txBody>
      </p:sp>
      <p:sp>
        <p:nvSpPr>
          <p:cNvPr id="30724" name="Rectangle 12"/>
          <p:cNvSpPr>
            <a:spLocks noChangeArrowheads="1"/>
          </p:cNvSpPr>
          <p:nvPr/>
        </p:nvSpPr>
        <p:spPr bwMode="auto">
          <a:xfrm>
            <a:off x="381000" y="5791200"/>
            <a:ext cx="48768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r>
              <a:rPr lang="en-US" sz="3200" b="1">
                <a:solidFill>
                  <a:srgbClr val="000000"/>
                </a:solidFill>
                <a:latin typeface="Tahoma" pitchFamily="34" charset="0"/>
              </a:rPr>
              <a:t>(To land a new customer)</a:t>
            </a:r>
          </a:p>
        </p:txBody>
      </p:sp>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3"/>
          <p:cNvSpPr>
            <a:spLocks noGrp="1" noChangeArrowheads="1"/>
          </p:cNvSpPr>
          <p:nvPr>
            <p:ph type="body" sz="half" idx="1"/>
          </p:nvPr>
        </p:nvSpPr>
        <p:spPr>
          <a:xfrm>
            <a:off x="0" y="381000"/>
            <a:ext cx="3810000" cy="6324600"/>
          </a:xfrm>
        </p:spPr>
        <p:txBody>
          <a:bodyPr/>
          <a:lstStyle/>
          <a:p>
            <a:pPr algn="ctr" eaLnBrk="1" hangingPunct="1">
              <a:buFontTx/>
              <a:buNone/>
            </a:pPr>
            <a:r>
              <a:rPr lang="en-US" sz="2800" b="1" smtClean="0">
                <a:solidFill>
                  <a:srgbClr val="000000"/>
                </a:solidFill>
                <a:latin typeface="Tahoma" pitchFamily="34" charset="0"/>
              </a:rPr>
              <a:t>What is the main cause of demurrage (excess unloading time for cargo carriers) expenses?</a:t>
            </a:r>
          </a:p>
          <a:p>
            <a:pPr algn="ctr" eaLnBrk="1" hangingPunct="1">
              <a:buFontTx/>
              <a:buNone/>
            </a:pPr>
            <a:r>
              <a:rPr lang="en-US" sz="2800" b="1" smtClean="0">
                <a:solidFill>
                  <a:srgbClr val="000000"/>
                </a:solidFill>
                <a:latin typeface="Tahoma" pitchFamily="34" charset="0"/>
              </a:rPr>
              <a:t>(Developing nations have poor infrastructure: dock space, cranes, warehouses, etc.)</a:t>
            </a: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2770" name="Rectangle 3"/>
          <p:cNvSpPr>
            <a:spLocks noGrp="1" noChangeArrowheads="1"/>
          </p:cNvSpPr>
          <p:nvPr>
            <p:ph type="body" sz="half" idx="2"/>
          </p:nvPr>
        </p:nvSpPr>
        <p:spPr>
          <a:xfrm>
            <a:off x="4343400" y="0"/>
            <a:ext cx="4572000" cy="6858000"/>
          </a:xfrm>
        </p:spPr>
        <p:txBody>
          <a:bodyPr/>
          <a:lstStyle/>
          <a:p>
            <a:pPr algn="ctr" eaLnBrk="1" hangingPunct="1">
              <a:buFontTx/>
              <a:buNone/>
            </a:pPr>
            <a:r>
              <a:rPr lang="en-US" b="1" smtClean="0">
                <a:solidFill>
                  <a:srgbClr val="000000"/>
                </a:solidFill>
                <a:latin typeface="Tahoma" pitchFamily="34" charset="0"/>
              </a:rPr>
              <a:t>In what trading situation is a customs broker (independent consultant) of greatest value to an international company?</a:t>
            </a:r>
          </a:p>
          <a:p>
            <a:pPr algn="ctr" eaLnBrk="1" hangingPunct="1">
              <a:buFontTx/>
              <a:buNone/>
            </a:pPr>
            <a:r>
              <a:rPr lang="en-US" b="1" smtClean="0">
                <a:solidFill>
                  <a:srgbClr val="000000"/>
                </a:solidFill>
                <a:latin typeface="Tahoma" pitchFamily="34" charset="0"/>
              </a:rPr>
              <a:t>(In developing nations, where business infrastructure is limited)</a:t>
            </a: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3795" name="Rectangle 3"/>
          <p:cNvSpPr>
            <a:spLocks noGrp="1" noChangeArrowheads="1"/>
          </p:cNvSpPr>
          <p:nvPr>
            <p:ph type="body" sz="half" idx="3"/>
          </p:nvPr>
        </p:nvSpPr>
        <p:spPr>
          <a:xfrm>
            <a:off x="5181600" y="457200"/>
            <a:ext cx="3810000" cy="6400800"/>
          </a:xfrm>
        </p:spPr>
        <p:txBody>
          <a:bodyPr/>
          <a:lstStyle/>
          <a:p>
            <a:pPr algn="ctr" eaLnBrk="1" hangingPunct="1">
              <a:buFontTx/>
              <a:buNone/>
            </a:pPr>
            <a:r>
              <a:rPr lang="en-US" sz="4400" b="1" smtClean="0">
                <a:solidFill>
                  <a:srgbClr val="000000"/>
                </a:solidFill>
                <a:latin typeface="Tahoma" pitchFamily="34" charset="0"/>
              </a:rPr>
              <a:t>What is the main advantage of a bonded warehouse to the seller &amp; the buyer?</a:t>
            </a:r>
          </a:p>
        </p:txBody>
      </p:sp>
      <p:sp>
        <p:nvSpPr>
          <p:cNvPr id="33796" name="AutoShape 10"/>
          <p:cNvSpPr>
            <a:spLocks noChangeArrowheads="1"/>
          </p:cNvSpPr>
          <p:nvPr/>
        </p:nvSpPr>
        <p:spPr bwMode="auto">
          <a:xfrm>
            <a:off x="8153400" y="6400800"/>
            <a:ext cx="671513" cy="228600"/>
          </a:xfrm>
          <a:prstGeom prst="rightArrow">
            <a:avLst>
              <a:gd name="adj1" fmla="val 50000"/>
              <a:gd name="adj2" fmla="val 73438"/>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transition>
    <p:comb/>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4818" name="Rectangle 3"/>
          <p:cNvSpPr>
            <a:spLocks noGrp="1" noChangeArrowheads="1"/>
          </p:cNvSpPr>
          <p:nvPr>
            <p:ph type="body" idx="1"/>
          </p:nvPr>
        </p:nvSpPr>
        <p:spPr>
          <a:xfrm>
            <a:off x="0" y="0"/>
            <a:ext cx="9144000" cy="6858000"/>
          </a:xfrm>
        </p:spPr>
        <p:txBody>
          <a:bodyPr/>
          <a:lstStyle/>
          <a:p>
            <a:pPr eaLnBrk="1" hangingPunct="1">
              <a:buFontTx/>
              <a:buNone/>
            </a:pPr>
            <a:r>
              <a:rPr lang="en-US" sz="3600" b="1" smtClean="0">
                <a:latin typeface="Tahoma" pitchFamily="34" charset="0"/>
              </a:rPr>
              <a:t>	</a:t>
            </a:r>
            <a:r>
              <a:rPr lang="en-US" sz="3800" b="1" smtClean="0">
                <a:solidFill>
                  <a:srgbClr val="000000"/>
                </a:solidFill>
                <a:latin typeface="Tahoma" pitchFamily="34" charset="0"/>
              </a:rPr>
              <a:t>Bonded warehouses are insured by the government in border areas to promote trade.  They allow the seller of goods to sell them before tariffs have to be paid; and the buyer can also sell them to a customer before the goods have to be paid for.   Thus, both buyer &amp; seller can finance their transactions with sales rather than credit. </a:t>
            </a:r>
          </a:p>
        </p:txBody>
      </p:sp>
    </p:spTree>
  </p:cSld>
  <p:clrMapOvr>
    <a:masterClrMapping/>
  </p:clrMapOvr>
  <p:transition spd="slow">
    <p:split orient="vert" dir="in"/>
  </p:transition>
</p:sld>
</file>

<file path=ppt/slides/slide19.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5842" name="Rectangle 3"/>
          <p:cNvSpPr>
            <a:spLocks noGrp="1" noChangeArrowheads="1"/>
          </p:cNvSpPr>
          <p:nvPr>
            <p:ph type="body" sz="half" idx="1"/>
          </p:nvPr>
        </p:nvSpPr>
        <p:spPr>
          <a:xfrm>
            <a:off x="228600" y="990600"/>
            <a:ext cx="3886200" cy="5257800"/>
          </a:xfrm>
        </p:spPr>
        <p:txBody>
          <a:bodyPr/>
          <a:lstStyle/>
          <a:p>
            <a:pPr algn="ctr" eaLnBrk="1" hangingPunct="1">
              <a:lnSpc>
                <a:spcPct val="90000"/>
              </a:lnSpc>
              <a:buFontTx/>
              <a:buNone/>
            </a:pPr>
            <a:r>
              <a:rPr lang="en-US" sz="4400" b="1" smtClean="0">
                <a:solidFill>
                  <a:srgbClr val="000000"/>
                </a:solidFill>
                <a:latin typeface="Tahoma" pitchFamily="34" charset="0"/>
              </a:rPr>
              <a:t>What are the competitive advantages of operating in a free trade zone (FTZ)?</a:t>
            </a:r>
          </a:p>
        </p:txBody>
      </p:sp>
      <p:sp>
        <p:nvSpPr>
          <p:cNvPr id="35844" name="AutoShape 12"/>
          <p:cNvSpPr>
            <a:spLocks noChangeArrowheads="1"/>
          </p:cNvSpPr>
          <p:nvPr/>
        </p:nvSpPr>
        <p:spPr bwMode="auto">
          <a:xfrm>
            <a:off x="7543800" y="5943600"/>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transition>
    <p:pull di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8434" name="Rectangle 1026"/>
          <p:cNvSpPr>
            <a:spLocks noGrp="1" noChangeArrowheads="1"/>
          </p:cNvSpPr>
          <p:nvPr>
            <p:ph type="title"/>
          </p:nvPr>
        </p:nvSpPr>
        <p:spPr>
          <a:xfrm>
            <a:off x="0" y="0"/>
            <a:ext cx="9144000" cy="6858000"/>
          </a:xfrm>
        </p:spPr>
        <p:txBody>
          <a:bodyPr/>
          <a:lstStyle/>
          <a:p>
            <a:pPr algn="ctr" eaLnBrk="1" hangingPunct="1">
              <a:buFont typeface="Wingdings" pitchFamily="2" charset="2"/>
              <a:buNone/>
            </a:pPr>
            <a:r>
              <a:rPr lang="en-US" sz="11500" b="1" smtClean="0">
                <a:solidFill>
                  <a:srgbClr val="000000"/>
                </a:solidFill>
                <a:latin typeface="Tahoma" pitchFamily="34" charset="0"/>
              </a:rPr>
              <a:t>ROUTES INTO GLOBAL BUSINESS</a:t>
            </a: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6866" name="Rectangle 3"/>
          <p:cNvSpPr>
            <a:spLocks noGrp="1" noChangeArrowheads="1"/>
          </p:cNvSpPr>
          <p:nvPr>
            <p:ph type="body" idx="1"/>
          </p:nvPr>
        </p:nvSpPr>
        <p:spPr>
          <a:xfrm>
            <a:off x="0" y="0"/>
            <a:ext cx="9144000" cy="6553200"/>
          </a:xfrm>
        </p:spPr>
        <p:txBody>
          <a:bodyPr/>
          <a:lstStyle/>
          <a:p>
            <a:pPr marL="609600" indent="-609600" eaLnBrk="1" hangingPunct="1">
              <a:buFontTx/>
              <a:buAutoNum type="arabicPeriod"/>
            </a:pPr>
            <a:r>
              <a:rPr lang="en-US" sz="2900" b="1" smtClean="0">
                <a:solidFill>
                  <a:srgbClr val="000000"/>
                </a:solidFill>
                <a:latin typeface="Tahoma" pitchFamily="34" charset="0"/>
              </a:rPr>
              <a:t>Free trade zones are small manufacturing facilities located in border areas that can be rented by entrepreneurial companies who need access to cheap labor &amp; temp space.</a:t>
            </a:r>
          </a:p>
          <a:p>
            <a:pPr marL="609600" indent="-609600" eaLnBrk="1" hangingPunct="1">
              <a:buFontTx/>
              <a:buAutoNum type="arabicPeriod"/>
            </a:pPr>
            <a:r>
              <a:rPr lang="en-US" sz="2900" b="1" smtClean="0">
                <a:solidFill>
                  <a:srgbClr val="000000"/>
                </a:solidFill>
                <a:latin typeface="Tahoma" pitchFamily="34" charset="0"/>
              </a:rPr>
              <a:t>Often used for “one-shot” assembled products or simple labor-intensive products: promo t-shirts, fad toys, seasonal items, etc.</a:t>
            </a:r>
          </a:p>
          <a:p>
            <a:pPr marL="609600" indent="-609600" eaLnBrk="1" hangingPunct="1">
              <a:buFontTx/>
              <a:buAutoNum type="arabicPeriod"/>
            </a:pPr>
            <a:r>
              <a:rPr lang="en-US" sz="2900" b="1" smtClean="0">
                <a:solidFill>
                  <a:srgbClr val="000000"/>
                </a:solidFill>
                <a:latin typeface="Tahoma" pitchFamily="34" charset="0"/>
              </a:rPr>
              <a:t>No tariffs are levied on supplies imported into the FTZ or the finished product exported back across the home border</a:t>
            </a:r>
          </a:p>
          <a:p>
            <a:pPr marL="609600" indent="-609600" eaLnBrk="1" hangingPunct="1">
              <a:buFontTx/>
              <a:buAutoNum type="arabicPeriod"/>
            </a:pPr>
            <a:r>
              <a:rPr lang="en-US" sz="2900" b="1" smtClean="0">
                <a:solidFill>
                  <a:srgbClr val="000000"/>
                </a:solidFill>
                <a:latin typeface="Tahoma" pitchFamily="34" charset="0"/>
              </a:rPr>
              <a:t>FTZs are especially useful for nations not part of a regional free trade zone such as the EU or NAFTA. </a:t>
            </a:r>
          </a:p>
        </p:txBody>
      </p:sp>
    </p:spTree>
  </p:cSld>
  <p:clrMapOvr>
    <a:masterClrMapping/>
  </p:clrMapOvr>
  <p:transition spd="slow">
    <p:split orient="vert" dir="in"/>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7890" name="Rectangle 3"/>
          <p:cNvSpPr>
            <a:spLocks noGrp="1" noChangeArrowheads="1"/>
          </p:cNvSpPr>
          <p:nvPr>
            <p:ph type="body" sz="half" idx="2"/>
          </p:nvPr>
        </p:nvSpPr>
        <p:spPr>
          <a:xfrm>
            <a:off x="5334000" y="533400"/>
            <a:ext cx="3810000" cy="6324600"/>
          </a:xfrm>
        </p:spPr>
        <p:txBody>
          <a:bodyPr/>
          <a:lstStyle/>
          <a:p>
            <a:pPr algn="ctr" eaLnBrk="1" hangingPunct="1">
              <a:buFontTx/>
              <a:buNone/>
            </a:pPr>
            <a:r>
              <a:rPr lang="en-US" sz="4800" b="1" smtClean="0">
                <a:solidFill>
                  <a:srgbClr val="000000"/>
                </a:solidFill>
                <a:latin typeface="Tahoma" pitchFamily="34" charset="0"/>
              </a:rPr>
              <a:t>Why would a company sell on a (risky) open account?</a:t>
            </a:r>
          </a:p>
        </p:txBody>
      </p:sp>
      <p:sp>
        <p:nvSpPr>
          <p:cNvPr id="37892" name="AutoShape 10"/>
          <p:cNvSpPr>
            <a:spLocks noChangeArrowheads="1"/>
          </p:cNvSpPr>
          <p:nvPr/>
        </p:nvSpPr>
        <p:spPr bwMode="auto">
          <a:xfrm>
            <a:off x="7391400" y="6096000"/>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8914" name="Rectangle 11"/>
          <p:cNvSpPr>
            <a:spLocks noGrp="1" noChangeArrowheads="1"/>
          </p:cNvSpPr>
          <p:nvPr>
            <p:ph type="ctrTitle"/>
          </p:nvPr>
        </p:nvSpPr>
        <p:spPr>
          <a:xfrm>
            <a:off x="381000" y="304800"/>
            <a:ext cx="8458200" cy="457200"/>
          </a:xfrm>
        </p:spPr>
        <p:txBody>
          <a:bodyPr/>
          <a:lstStyle/>
          <a:p>
            <a:pPr algn="ctr" eaLnBrk="1" hangingPunct="1"/>
            <a:r>
              <a:rPr lang="en-US" sz="4000" b="1" smtClean="0">
                <a:solidFill>
                  <a:schemeClr val="tx1"/>
                </a:solidFill>
                <a:latin typeface="Tahoma" pitchFamily="34" charset="0"/>
              </a:rPr>
              <a:t>SELLING ON OPEN ACCOUNT </a:t>
            </a:r>
            <a:r>
              <a:rPr lang="en-US" sz="4000" b="1" smtClean="0">
                <a:latin typeface="Tahoma" pitchFamily="34" charset="0"/>
              </a:rPr>
              <a:t> </a:t>
            </a:r>
          </a:p>
        </p:txBody>
      </p:sp>
      <p:sp>
        <p:nvSpPr>
          <p:cNvPr id="38915" name="Rectangle 3"/>
          <p:cNvSpPr>
            <a:spLocks noGrp="1" noChangeArrowheads="1"/>
          </p:cNvSpPr>
          <p:nvPr>
            <p:ph type="subTitle" idx="1"/>
          </p:nvPr>
        </p:nvSpPr>
        <p:spPr>
          <a:xfrm>
            <a:off x="0" y="838200"/>
            <a:ext cx="9144000" cy="6019800"/>
          </a:xfrm>
        </p:spPr>
        <p:txBody>
          <a:bodyPr/>
          <a:lstStyle/>
          <a:p>
            <a:pPr eaLnBrk="1" hangingPunct="1"/>
            <a:r>
              <a:rPr lang="en-US" sz="3300" b="1" smtClean="0">
                <a:solidFill>
                  <a:srgbClr val="000000"/>
                </a:solidFill>
                <a:latin typeface="Tahoma" pitchFamily="34" charset="0"/>
              </a:rPr>
              <a:t>Global companies sometimes elect to sell on open account where no contract is signed before the goods are shipped.   They are willing to take this risk (of having no legal recourse should the customer accept the shipment but not pay for it) in order to possibly recruit new foreign customers.  The seller hopes the customer will appreciate the seller’s trust and pay up (setting the stage for future business deals).</a:t>
            </a:r>
          </a:p>
        </p:txBody>
      </p:sp>
    </p:spTree>
  </p:cSld>
  <p:clrMapOvr>
    <a:masterClrMapping/>
  </p:clrMapOvr>
  <p:transition spd="slow">
    <p:split orient="vert" dir="in"/>
  </p:transition>
</p:sld>
</file>

<file path=ppt/slides/slide2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9939" name="Rectangle 3"/>
          <p:cNvSpPr>
            <a:spLocks noGrp="1" noChangeArrowheads="1"/>
          </p:cNvSpPr>
          <p:nvPr>
            <p:ph type="body" sz="half" idx="3"/>
          </p:nvPr>
        </p:nvSpPr>
        <p:spPr>
          <a:xfrm>
            <a:off x="4648200" y="609600"/>
            <a:ext cx="4495800" cy="4114800"/>
          </a:xfrm>
        </p:spPr>
        <p:txBody>
          <a:bodyPr/>
          <a:lstStyle/>
          <a:p>
            <a:pPr algn="ctr" eaLnBrk="1" hangingPunct="1">
              <a:buFontTx/>
              <a:buNone/>
            </a:pPr>
            <a:r>
              <a:rPr lang="en-US" sz="3600" b="1" smtClean="0">
                <a:solidFill>
                  <a:srgbClr val="000000"/>
                </a:solidFill>
                <a:latin typeface="Tahoma" pitchFamily="34" charset="0"/>
              </a:rPr>
              <a:t>Should Waco’s Plantation (Cargill) Foods charge a high price or a low price for turkey feed it sells to its meat-processing facility in Japan?</a:t>
            </a:r>
          </a:p>
          <a:p>
            <a:pPr algn="ctr" eaLnBrk="1" hangingPunct="1">
              <a:buFontTx/>
              <a:buNone/>
            </a:pPr>
            <a:endParaRPr lang="en-US" b="1" smtClean="0">
              <a:latin typeface="Tahoma" pitchFamily="34" charset="0"/>
            </a:endParaRPr>
          </a:p>
        </p:txBody>
      </p:sp>
      <p:sp>
        <p:nvSpPr>
          <p:cNvPr id="39940" name="Rectangle 10"/>
          <p:cNvSpPr>
            <a:spLocks noChangeArrowheads="1"/>
          </p:cNvSpPr>
          <p:nvPr/>
        </p:nvSpPr>
        <p:spPr bwMode="auto">
          <a:xfrm>
            <a:off x="609600" y="4800600"/>
            <a:ext cx="4238625" cy="1190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b="1">
                <a:solidFill>
                  <a:srgbClr val="000000"/>
                </a:solidFill>
                <a:latin typeface="Tahoma" pitchFamily="34" charset="0"/>
              </a:rPr>
              <a:t>(Transfer pricing)</a:t>
            </a:r>
          </a:p>
          <a:p>
            <a:endParaRPr lang="en-US" b="1"/>
          </a:p>
        </p:txBody>
      </p:sp>
      <p:sp>
        <p:nvSpPr>
          <p:cNvPr id="39941" name="AutoShape 12"/>
          <p:cNvSpPr>
            <a:spLocks noChangeArrowheads="1"/>
          </p:cNvSpPr>
          <p:nvPr/>
        </p:nvSpPr>
        <p:spPr bwMode="auto">
          <a:xfrm>
            <a:off x="7543800" y="5943600"/>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transition>
    <p:strips dir="rd"/>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62" name="Rectangle 3"/>
          <p:cNvSpPr>
            <a:spLocks noGrp="1" noChangeArrowheads="1"/>
          </p:cNvSpPr>
          <p:nvPr>
            <p:ph type="body" idx="1"/>
          </p:nvPr>
        </p:nvSpPr>
        <p:spPr>
          <a:xfrm>
            <a:off x="0" y="0"/>
            <a:ext cx="9144000" cy="6858000"/>
          </a:xfrm>
        </p:spPr>
        <p:txBody>
          <a:bodyPr/>
          <a:lstStyle/>
          <a:p>
            <a:pPr eaLnBrk="1" hangingPunct="1">
              <a:buFontTx/>
              <a:buNone/>
            </a:pPr>
            <a:r>
              <a:rPr lang="en-US" sz="3800" b="1" smtClean="0">
                <a:solidFill>
                  <a:srgbClr val="000000"/>
                </a:solidFill>
                <a:latin typeface="Tahoma" pitchFamily="34" charset="0"/>
              </a:rPr>
              <a:t>Plantation should charge its Japanese subsidiary a high price if the subsidiary has to pay high taxes on its profits.  The high cost of turkey feed would lower the amount of “paper” profit the subsidiary makes, thus reducing its taxes.  If a high import tariff is placed on the turkey feed, Plantation should keep its transfer price low to minimize the tariffs.</a:t>
            </a:r>
          </a:p>
        </p:txBody>
      </p:sp>
    </p:spTree>
  </p:cSld>
  <p:clrMapOvr>
    <a:masterClrMapping/>
  </p:clrMapOvr>
  <p:transition spd="slow">
    <p:split orient="vert" dir="in"/>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1986" name="Rectangle 4"/>
          <p:cNvSpPr>
            <a:spLocks noGrp="1" noChangeArrowheads="1"/>
          </p:cNvSpPr>
          <p:nvPr>
            <p:ph type="body" sz="half" idx="2"/>
          </p:nvPr>
        </p:nvSpPr>
        <p:spPr>
          <a:xfrm>
            <a:off x="5486400" y="1066800"/>
            <a:ext cx="3429000" cy="5562600"/>
          </a:xfrm>
        </p:spPr>
        <p:txBody>
          <a:bodyPr/>
          <a:lstStyle/>
          <a:p>
            <a:pPr algn="ctr" eaLnBrk="1" hangingPunct="1">
              <a:buFontTx/>
              <a:buNone/>
            </a:pPr>
            <a:r>
              <a:rPr lang="en-US" sz="4000" b="1" smtClean="0">
                <a:solidFill>
                  <a:srgbClr val="000000"/>
                </a:solidFill>
                <a:latin typeface="Tahoma" pitchFamily="34" charset="0"/>
              </a:rPr>
              <a:t>Why does Europe use VATs while the USA uses corporate income taxes</a:t>
            </a:r>
            <a:r>
              <a:rPr lang="en-US" sz="3600" b="1" smtClean="0">
                <a:solidFill>
                  <a:srgbClr val="000000"/>
                </a:solidFill>
                <a:latin typeface="Tahoma" pitchFamily="34" charset="0"/>
              </a:rPr>
              <a:t>?</a:t>
            </a:r>
          </a:p>
        </p:txBody>
      </p:sp>
      <p:sp>
        <p:nvSpPr>
          <p:cNvPr id="41988" name="AutoShape 11"/>
          <p:cNvSpPr>
            <a:spLocks noChangeArrowheads="1"/>
          </p:cNvSpPr>
          <p:nvPr/>
        </p:nvSpPr>
        <p:spPr bwMode="auto">
          <a:xfrm>
            <a:off x="7620000" y="6019800"/>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transition>
    <p:wedg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3010" name="Rectangle 3"/>
          <p:cNvSpPr>
            <a:spLocks noGrp="1" noChangeArrowheads="1"/>
          </p:cNvSpPr>
          <p:nvPr>
            <p:ph type="body" idx="1"/>
          </p:nvPr>
        </p:nvSpPr>
        <p:spPr>
          <a:xfrm>
            <a:off x="0" y="0"/>
            <a:ext cx="9144000" cy="6858000"/>
          </a:xfrm>
        </p:spPr>
        <p:txBody>
          <a:bodyPr/>
          <a:lstStyle/>
          <a:p>
            <a:pPr eaLnBrk="1" hangingPunct="1">
              <a:buFontTx/>
              <a:buNone/>
            </a:pPr>
            <a:r>
              <a:rPr lang="en-US" sz="4000" b="1" u="sng" smtClean="0">
                <a:solidFill>
                  <a:srgbClr val="000000"/>
                </a:solidFill>
                <a:latin typeface="Tahoma" pitchFamily="34" charset="0"/>
              </a:rPr>
              <a:t>V</a:t>
            </a:r>
            <a:r>
              <a:rPr lang="en-US" b="1" smtClean="0">
                <a:solidFill>
                  <a:srgbClr val="000000"/>
                </a:solidFill>
                <a:latin typeface="Tahoma" pitchFamily="34" charset="0"/>
              </a:rPr>
              <a:t>alue </a:t>
            </a:r>
            <a:r>
              <a:rPr lang="en-US" sz="4000" b="1" u="sng" smtClean="0">
                <a:solidFill>
                  <a:srgbClr val="000000"/>
                </a:solidFill>
                <a:latin typeface="Tahoma" pitchFamily="34" charset="0"/>
              </a:rPr>
              <a:t>A</a:t>
            </a:r>
            <a:r>
              <a:rPr lang="en-US" b="1" smtClean="0">
                <a:solidFill>
                  <a:srgbClr val="000000"/>
                </a:solidFill>
                <a:latin typeface="Tahoma" pitchFamily="34" charset="0"/>
              </a:rPr>
              <a:t>dded </a:t>
            </a:r>
            <a:r>
              <a:rPr lang="en-US" sz="4000" b="1" u="sng" smtClean="0">
                <a:solidFill>
                  <a:srgbClr val="000000"/>
                </a:solidFill>
                <a:latin typeface="Tahoma" pitchFamily="34" charset="0"/>
              </a:rPr>
              <a:t>T</a:t>
            </a:r>
            <a:r>
              <a:rPr lang="en-US" b="1" smtClean="0">
                <a:solidFill>
                  <a:srgbClr val="000000"/>
                </a:solidFill>
                <a:latin typeface="Tahoma" pitchFamily="34" charset="0"/>
              </a:rPr>
              <a:t>axes are a substitute for corporate income taxes on products made sequentially in several different nations (such as European cars that might be assembled in Spain with parts from Italy &amp; Greece, shipped by a French trucking to Daimler-Chrysler in Germany, and financed by a Dutch bank).  Each company pays a tax on the amount of value it added to the car. If income taxes were used instead, only the German government would realize any revenue on the regionally-made car.</a:t>
            </a:r>
          </a:p>
          <a:p>
            <a:pPr algn="ctr" eaLnBrk="1" hangingPunct="1">
              <a:spcBef>
                <a:spcPct val="0"/>
              </a:spcBef>
              <a:buFontTx/>
              <a:buNone/>
            </a:pPr>
            <a:endParaRPr lang="en-US" b="1" smtClean="0">
              <a:latin typeface="Tahoma" pitchFamily="34" charset="0"/>
            </a:endParaRPr>
          </a:p>
        </p:txBody>
      </p:sp>
    </p:spTree>
  </p:cSld>
  <p:clrMapOvr>
    <a:masterClrMapping/>
  </p:clrMapOvr>
  <p:transition spd="slow">
    <p:split orient="vert" dir="in"/>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4034" name="WordArt 4"/>
          <p:cNvSpPr>
            <a:spLocks noChangeArrowheads="1" noChangeShapeType="1" noTextEdit="1"/>
          </p:cNvSpPr>
          <p:nvPr/>
        </p:nvSpPr>
        <p:spPr bwMode="auto">
          <a:xfrm>
            <a:off x="1905000" y="838200"/>
            <a:ext cx="5791200" cy="5029200"/>
          </a:xfrm>
          <a:prstGeom prst="rect">
            <a:avLst/>
          </a:prstGeom>
        </p:spPr>
        <p:txBody>
          <a:bodyPr wrap="none" fromWordArt="1">
            <a:prstTxWarp prst="textPlain">
              <a:avLst>
                <a:gd name="adj" fmla="val 50000"/>
              </a:avLst>
            </a:prstTxWarp>
          </a:bodyPr>
          <a:lstStyle/>
          <a:p>
            <a:pPr algn="ctr"/>
            <a:r>
              <a:rPr lang="en-US" b="1" kern="10">
                <a:ln w="12700">
                  <a:solidFill>
                    <a:schemeClr val="tx1"/>
                  </a:solidFill>
                  <a:round/>
                  <a:headEnd/>
                  <a:tailEnd/>
                </a:ln>
                <a:solidFill>
                  <a:srgbClr val="000000"/>
                </a:solidFill>
                <a:effectLst>
                  <a:outerShdw dist="35921" dir="2700000" sy="50000" kx="2115830" algn="bl" rotWithShape="0">
                    <a:srgbClr val="C0C0C0">
                      <a:alpha val="79999"/>
                    </a:srgbClr>
                  </a:outerShdw>
                </a:effectLst>
                <a:latin typeface="Arial Black"/>
              </a:rPr>
              <a:t>ISO</a:t>
            </a:r>
          </a:p>
        </p:txBody>
      </p:sp>
    </p:spTree>
  </p:cSld>
  <p:clrMapOvr>
    <a:masterClrMapping/>
  </p:clrMapOvr>
  <p:transition spd="slow">
    <p:split orient="vert" dir="in"/>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8" name="Rectangle 3"/>
          <p:cNvSpPr>
            <a:spLocks noGrp="1" noChangeArrowheads="1"/>
          </p:cNvSpPr>
          <p:nvPr>
            <p:ph type="body" idx="1"/>
          </p:nvPr>
        </p:nvSpPr>
        <p:spPr>
          <a:xfrm>
            <a:off x="0" y="0"/>
            <a:ext cx="9144000" cy="6858000"/>
          </a:xfrm>
        </p:spPr>
        <p:txBody>
          <a:bodyPr/>
          <a:lstStyle/>
          <a:p>
            <a:pPr marL="609600" indent="-609600" eaLnBrk="1" hangingPunct="1">
              <a:buFontTx/>
              <a:buAutoNum type="arabicPeriod"/>
            </a:pPr>
            <a:r>
              <a:rPr lang="en-US" sz="4000" b="1" smtClean="0">
                <a:solidFill>
                  <a:srgbClr val="000000"/>
                </a:solidFill>
                <a:latin typeface="Tahoma" pitchFamily="34" charset="0"/>
              </a:rPr>
              <a:t>International Standards Organization (ISO): founded in 1947; 140 voluntary national “chapters”; 13,700 global  ops standards; Headquartered in Switzerland.</a:t>
            </a:r>
          </a:p>
          <a:p>
            <a:pPr marL="609600" indent="-609600" eaLnBrk="1" hangingPunct="1">
              <a:buFontTx/>
              <a:buAutoNum type="arabicPeriod"/>
            </a:pPr>
            <a:r>
              <a:rPr lang="en-US" sz="4000" b="1" smtClean="0">
                <a:solidFill>
                  <a:srgbClr val="000000"/>
                </a:solidFill>
                <a:latin typeface="Tahoma" pitchFamily="34" charset="0"/>
              </a:rPr>
              <a:t>Mandatory global standards among member nations for all manufactured products: design, safety, storage, shipping, inventory, etc.</a:t>
            </a:r>
          </a:p>
          <a:p>
            <a:pPr marL="609600" indent="-609600" eaLnBrk="1" hangingPunct="1"/>
            <a:endParaRPr lang="en-US" sz="4200" b="1" smtClean="0">
              <a:latin typeface="Tahoma" pitchFamily="34" charset="0"/>
            </a:endParaRPr>
          </a:p>
          <a:p>
            <a:pPr marL="609600" indent="-609600" eaLnBrk="1" hangingPunct="1"/>
            <a:endParaRPr lang="en-US" sz="4200" smtClean="0">
              <a:latin typeface="Tahoma" pitchFamily="34" charset="0"/>
            </a:endParaRPr>
          </a:p>
        </p:txBody>
      </p:sp>
      <p:sp>
        <p:nvSpPr>
          <p:cNvPr id="45059" name="AutoShape 5"/>
          <p:cNvSpPr>
            <a:spLocks noChangeArrowheads="1"/>
          </p:cNvSpPr>
          <p:nvPr/>
        </p:nvSpPr>
        <p:spPr bwMode="auto">
          <a:xfrm>
            <a:off x="7239000" y="5867400"/>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pPr algn="ctr"/>
            <a:endParaRPr lang="en-US">
              <a:solidFill>
                <a:srgbClr val="000099"/>
              </a:solidFill>
            </a:endParaRPr>
          </a:p>
        </p:txBody>
      </p:sp>
    </p:spTree>
  </p:cSld>
  <p:clrMapOvr>
    <a:masterClrMapping/>
  </p:clrMapOvr>
  <p:transition spd="slow">
    <p:split orient="vert" dir="in"/>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6082" name="Rectangle 3"/>
          <p:cNvSpPr>
            <a:spLocks noGrp="1" noChangeArrowheads="1"/>
          </p:cNvSpPr>
          <p:nvPr>
            <p:ph type="body" sz="half" idx="1"/>
          </p:nvPr>
        </p:nvSpPr>
        <p:spPr>
          <a:xfrm>
            <a:off x="152400" y="0"/>
            <a:ext cx="8991600" cy="6629400"/>
          </a:xfrm>
        </p:spPr>
        <p:txBody>
          <a:bodyPr/>
          <a:lstStyle/>
          <a:p>
            <a:pPr marL="533400" indent="-533400" eaLnBrk="1" hangingPunct="1">
              <a:lnSpc>
                <a:spcPct val="90000"/>
              </a:lnSpc>
              <a:buFontTx/>
              <a:buAutoNum type="arabicPeriod" startAt="3"/>
            </a:pPr>
            <a:r>
              <a:rPr lang="en-US" sz="3600" b="1" smtClean="0">
                <a:solidFill>
                  <a:srgbClr val="000000"/>
                </a:solidFill>
                <a:latin typeface="Tahoma" pitchFamily="34" charset="0"/>
              </a:rPr>
              <a:t>The ISO is a major plank in the (often invisible) centralized infrastructure of the rapidly materializing unified world economy</a:t>
            </a:r>
          </a:p>
          <a:p>
            <a:pPr marL="533400" indent="-533400" eaLnBrk="1" hangingPunct="1">
              <a:lnSpc>
                <a:spcPct val="90000"/>
              </a:lnSpc>
              <a:buFontTx/>
              <a:buAutoNum type="arabicPeriod" startAt="3"/>
            </a:pPr>
            <a:r>
              <a:rPr lang="en-US" sz="3600" b="1" smtClean="0">
                <a:solidFill>
                  <a:srgbClr val="000000"/>
                </a:solidFill>
                <a:latin typeface="Tahoma" pitchFamily="34" charset="0"/>
              </a:rPr>
              <a:t>“Neo-liberal” (“libertarian”) the world’s prevailing form, advocates the maximum operating efficiency bolstered by the ISO.</a:t>
            </a:r>
          </a:p>
          <a:p>
            <a:pPr marL="533400" indent="-533400" eaLnBrk="1" hangingPunct="1">
              <a:lnSpc>
                <a:spcPct val="90000"/>
              </a:lnSpc>
              <a:buFontTx/>
              <a:buAutoNum type="arabicPeriod" startAt="3"/>
            </a:pPr>
            <a:r>
              <a:rPr lang="en-US" sz="3600" b="1" smtClean="0">
                <a:solidFill>
                  <a:srgbClr val="000000"/>
                </a:solidFill>
                <a:latin typeface="Tahoma" pitchFamily="34" charset="0"/>
              </a:rPr>
              <a:t>Meet the emerging universal global</a:t>
            </a:r>
          </a:p>
          <a:p>
            <a:pPr marL="533400" indent="-533400" eaLnBrk="1" hangingPunct="1">
              <a:lnSpc>
                <a:spcPct val="90000"/>
              </a:lnSpc>
              <a:buFontTx/>
              <a:buNone/>
            </a:pPr>
            <a:r>
              <a:rPr lang="en-US" sz="3600" b="1" smtClean="0">
                <a:solidFill>
                  <a:srgbClr val="000000"/>
                </a:solidFill>
                <a:latin typeface="Tahoma" pitchFamily="34" charset="0"/>
              </a:rPr>
              <a:t>operations standard, or don’t</a:t>
            </a:r>
          </a:p>
          <a:p>
            <a:pPr marL="533400" indent="-533400" eaLnBrk="1" hangingPunct="1">
              <a:lnSpc>
                <a:spcPct val="90000"/>
              </a:lnSpc>
              <a:buFontTx/>
              <a:buNone/>
            </a:pPr>
            <a:r>
              <a:rPr lang="en-US" sz="3600" b="1" smtClean="0">
                <a:solidFill>
                  <a:srgbClr val="000000"/>
                </a:solidFill>
                <a:latin typeface="Tahoma" pitchFamily="34" charset="0"/>
              </a:rPr>
              <a:t>operate at all</a:t>
            </a:r>
          </a:p>
          <a:p>
            <a:pPr marL="533400" indent="-533400" eaLnBrk="1" hangingPunct="1">
              <a:lnSpc>
                <a:spcPct val="90000"/>
              </a:lnSpc>
              <a:buFontTx/>
              <a:buNone/>
            </a:pPr>
            <a:endParaRPr lang="en-US" sz="3600" b="1" smtClean="0">
              <a:latin typeface="Tahoma" pitchFamily="34" charset="0"/>
            </a:endParaRPr>
          </a:p>
          <a:p>
            <a:pPr marL="533400" indent="-533400" algn="ctr" eaLnBrk="1" hangingPunct="1">
              <a:lnSpc>
                <a:spcPct val="90000"/>
              </a:lnSpc>
              <a:buFontTx/>
              <a:buNone/>
            </a:pPr>
            <a:endParaRPr lang="en-US" sz="3600" b="1" smtClean="0">
              <a:latin typeface="Tahoma" pitchFamily="34" charset="0"/>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9459" name="Rectangle 3"/>
          <p:cNvSpPr>
            <a:spLocks noGrp="1" noChangeArrowheads="1"/>
          </p:cNvSpPr>
          <p:nvPr>
            <p:ph type="body" sz="half" idx="3"/>
          </p:nvPr>
        </p:nvSpPr>
        <p:spPr>
          <a:xfrm>
            <a:off x="4800600" y="609600"/>
            <a:ext cx="4114800" cy="5791200"/>
          </a:xfrm>
        </p:spPr>
        <p:txBody>
          <a:bodyPr/>
          <a:lstStyle/>
          <a:p>
            <a:pPr algn="ctr" eaLnBrk="1" hangingPunct="1">
              <a:buFontTx/>
              <a:buNone/>
            </a:pPr>
            <a:r>
              <a:rPr lang="en-US" sz="4000" b="1" smtClean="0">
                <a:solidFill>
                  <a:srgbClr val="000000"/>
                </a:solidFill>
                <a:latin typeface="Tahoma" pitchFamily="34" charset="0"/>
              </a:rPr>
              <a:t>Is Dell Computer an American company?</a:t>
            </a:r>
          </a:p>
          <a:p>
            <a:pPr algn="ctr" eaLnBrk="1" hangingPunct="1">
              <a:buFontTx/>
              <a:buNone/>
            </a:pPr>
            <a:r>
              <a:rPr lang="en-US" sz="3600" b="1" smtClean="0">
                <a:solidFill>
                  <a:srgbClr val="000000"/>
                </a:solidFill>
                <a:latin typeface="Tahoma" pitchFamily="34" charset="0"/>
              </a:rPr>
              <a:t>(Dell gets most of its computer parts from Asian suppliers)</a:t>
            </a: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106" name="Rectangle 4"/>
          <p:cNvSpPr>
            <a:spLocks noGrp="1" noChangeArrowheads="1"/>
          </p:cNvSpPr>
          <p:nvPr>
            <p:ph type="ctrTitle"/>
          </p:nvPr>
        </p:nvSpPr>
        <p:spPr>
          <a:xfrm>
            <a:off x="0" y="0"/>
            <a:ext cx="9144000" cy="762000"/>
          </a:xfrm>
        </p:spPr>
        <p:txBody>
          <a:bodyPr/>
          <a:lstStyle/>
          <a:p>
            <a:pPr algn="ctr" eaLnBrk="1" hangingPunct="1"/>
            <a:r>
              <a:rPr lang="en-US" sz="3600" b="1" smtClean="0">
                <a:solidFill>
                  <a:srgbClr val="000000"/>
                </a:solidFill>
                <a:latin typeface="Tahoma" pitchFamily="34" charset="0"/>
              </a:rPr>
              <a:t>THE ICANN CONTROVERSY</a:t>
            </a:r>
          </a:p>
        </p:txBody>
      </p:sp>
      <p:sp>
        <p:nvSpPr>
          <p:cNvPr id="47107" name="Rectangle 3"/>
          <p:cNvSpPr>
            <a:spLocks noGrp="1" noChangeArrowheads="1"/>
          </p:cNvSpPr>
          <p:nvPr>
            <p:ph type="subTitle" idx="1"/>
          </p:nvPr>
        </p:nvSpPr>
        <p:spPr>
          <a:xfrm>
            <a:off x="0" y="685800"/>
            <a:ext cx="9144000" cy="6172200"/>
          </a:xfrm>
        </p:spPr>
        <p:txBody>
          <a:bodyPr/>
          <a:lstStyle/>
          <a:p>
            <a:pPr marL="609600" indent="-609600" eaLnBrk="1" hangingPunct="1">
              <a:lnSpc>
                <a:spcPct val="90000"/>
              </a:lnSpc>
              <a:buFontTx/>
              <a:buAutoNum type="arabicPeriod"/>
            </a:pPr>
            <a:r>
              <a:rPr lang="en-US" sz="2800" b="1" smtClean="0">
                <a:solidFill>
                  <a:srgbClr val="000000"/>
                </a:solidFill>
                <a:latin typeface="Tahoma" pitchFamily="34" charset="0"/>
              </a:rPr>
              <a:t>The Internet Corporation for Assigned Names &amp; Numbers (ICANN) is an American corporation of computer technicians/users funded by the U.S. government</a:t>
            </a:r>
          </a:p>
          <a:p>
            <a:pPr marL="609600" indent="-609600" eaLnBrk="1" hangingPunct="1">
              <a:lnSpc>
                <a:spcPct val="90000"/>
              </a:lnSpc>
              <a:buFontTx/>
              <a:buAutoNum type="arabicPeriod"/>
            </a:pPr>
            <a:r>
              <a:rPr lang="en-US" sz="2800" b="1" smtClean="0">
                <a:solidFill>
                  <a:srgbClr val="000000"/>
                </a:solidFill>
                <a:latin typeface="Tahoma" pitchFamily="34" charset="0"/>
              </a:rPr>
              <a:t>ICANN coordinates Internet domain names (like .com, .edu, .net, etc.) &amp; sets &amp; maintains various Internet technical standards.</a:t>
            </a:r>
          </a:p>
          <a:p>
            <a:pPr marL="609600" indent="-609600" eaLnBrk="1" hangingPunct="1">
              <a:lnSpc>
                <a:spcPct val="90000"/>
              </a:lnSpc>
              <a:buFontTx/>
              <a:buAutoNum type="arabicPeriod"/>
            </a:pPr>
            <a:r>
              <a:rPr lang="en-US" sz="2800" b="1" smtClean="0">
                <a:solidFill>
                  <a:srgbClr val="000000"/>
                </a:solidFill>
                <a:latin typeface="Tahoma" pitchFamily="34" charset="0"/>
              </a:rPr>
              <a:t>A number of countries (especially nations such as China &amp; Saudi Arabia who restrict Internet freedom) are unhappy with the American backing of ICANN &amp; want it taken over by the UN.</a:t>
            </a:r>
          </a:p>
          <a:p>
            <a:pPr marL="609600" indent="-609600" eaLnBrk="1" hangingPunct="1">
              <a:lnSpc>
                <a:spcPct val="90000"/>
              </a:lnSpc>
              <a:buFontTx/>
              <a:buAutoNum type="arabicPeriod"/>
            </a:pPr>
            <a:r>
              <a:rPr lang="en-US" sz="2800" b="1" smtClean="0">
                <a:solidFill>
                  <a:srgbClr val="000000"/>
                </a:solidFill>
                <a:latin typeface="Tahoma" pitchFamily="34" charset="0"/>
              </a:rPr>
              <a:t>If the Internet is regulated sometime in the future, will ICANN be in charge?</a:t>
            </a:r>
          </a:p>
        </p:txBody>
      </p:sp>
    </p:spTree>
  </p:cSld>
  <p:clrMapOvr>
    <a:masterClrMapping/>
  </p:clrMapOvr>
  <p:transition spd="slow">
    <p:split orient="vert" dir="in"/>
  </p:transition>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130" name="WordArt 6"/>
          <p:cNvSpPr>
            <a:spLocks noChangeArrowheads="1" noChangeShapeType="1" noTextEdit="1"/>
          </p:cNvSpPr>
          <p:nvPr/>
        </p:nvSpPr>
        <p:spPr bwMode="auto">
          <a:xfrm>
            <a:off x="1981200" y="381000"/>
            <a:ext cx="5181600" cy="5715000"/>
          </a:xfrm>
          <a:prstGeom prst="rect">
            <a:avLst/>
          </a:prstGeom>
        </p:spPr>
        <p:txBody>
          <a:bodyPr wrap="none" fromWordArt="1">
            <a:prstTxWarp prst="textPlain">
              <a:avLst>
                <a:gd name="adj" fmla="val 50000"/>
              </a:avLst>
            </a:prstTxWarp>
          </a:bodyPr>
          <a:lstStyle/>
          <a:p>
            <a:pPr algn="ctr"/>
            <a:r>
              <a:rPr lang="en-US" kern="10">
                <a:ln w="9525">
                  <a:solidFill>
                    <a:srgbClr val="000000"/>
                  </a:solidFill>
                  <a:round/>
                  <a:headEnd/>
                  <a:tailEnd/>
                </a:ln>
                <a:solidFill>
                  <a:srgbClr val="000000"/>
                </a:solidFill>
                <a:latin typeface="Arial Black"/>
              </a:rPr>
              <a:t>GLOBAL</a:t>
            </a:r>
          </a:p>
          <a:p>
            <a:pPr algn="ctr"/>
            <a:r>
              <a:rPr lang="en-US" kern="10">
                <a:ln w="9525">
                  <a:solidFill>
                    <a:srgbClr val="000000"/>
                  </a:solidFill>
                  <a:round/>
                  <a:headEnd/>
                  <a:tailEnd/>
                </a:ln>
                <a:solidFill>
                  <a:srgbClr val="000000"/>
                </a:solidFill>
                <a:latin typeface="Arial Black"/>
              </a:rPr>
              <a:t>BUSINESS</a:t>
            </a:r>
          </a:p>
          <a:p>
            <a:pPr algn="ctr"/>
            <a:r>
              <a:rPr lang="en-US" kern="10">
                <a:ln w="9525">
                  <a:solidFill>
                    <a:srgbClr val="000000"/>
                  </a:solidFill>
                  <a:round/>
                  <a:headEnd/>
                  <a:tailEnd/>
                </a:ln>
                <a:solidFill>
                  <a:srgbClr val="000000"/>
                </a:solidFill>
                <a:latin typeface="Arial Black"/>
              </a:rPr>
              <a:t>CAREERS</a:t>
            </a:r>
          </a:p>
        </p:txBody>
      </p:sp>
    </p:spTree>
  </p:cSld>
  <p:clrMapOvr>
    <a:masterClrMapping/>
  </p:clrMapOvr>
  <p:transition spd="slow">
    <p:split orient="vert" dir="in"/>
  </p:transition>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9154" name="Rectangle 2"/>
          <p:cNvSpPr>
            <a:spLocks noGrp="1" noChangeArrowheads="1"/>
          </p:cNvSpPr>
          <p:nvPr>
            <p:ph type="body" idx="1"/>
          </p:nvPr>
        </p:nvSpPr>
        <p:spPr>
          <a:xfrm>
            <a:off x="0" y="0"/>
            <a:ext cx="9144000" cy="6858000"/>
          </a:xfrm>
        </p:spPr>
        <p:txBody>
          <a:bodyPr/>
          <a:lstStyle/>
          <a:p>
            <a:pPr eaLnBrk="1" hangingPunct="1">
              <a:buFontTx/>
              <a:buNone/>
            </a:pPr>
            <a:r>
              <a:rPr lang="en-US" b="1" smtClean="0">
                <a:latin typeface="Tahoma" pitchFamily="34" charset="0"/>
              </a:rPr>
              <a:t>	</a:t>
            </a:r>
            <a:r>
              <a:rPr lang="en-US" b="1" smtClean="0">
                <a:solidFill>
                  <a:srgbClr val="000000"/>
                </a:solidFill>
                <a:latin typeface="Tahoma" pitchFamily="34" charset="0"/>
              </a:rPr>
              <a:t>Why recent college graduates are prime prospects for international assignments once they learn the ropes of how their company does business domestically:</a:t>
            </a:r>
          </a:p>
          <a:p>
            <a:pPr lvl="1" eaLnBrk="1" hangingPunct="1"/>
            <a:r>
              <a:rPr lang="en-US" sz="3200" b="1" smtClean="0">
                <a:solidFill>
                  <a:srgbClr val="000000"/>
                </a:solidFill>
                <a:latin typeface="Tahoma" pitchFamily="34" charset="0"/>
              </a:rPr>
              <a:t>They are usually “foot-loose-and-fancy-free” (not married, no mortgage, energetic, adventurous travelers, etc.)</a:t>
            </a:r>
          </a:p>
          <a:p>
            <a:pPr lvl="1" eaLnBrk="1" hangingPunct="1"/>
            <a:r>
              <a:rPr lang="en-US" sz="3200" b="1" smtClean="0">
                <a:solidFill>
                  <a:srgbClr val="000000"/>
                </a:solidFill>
                <a:latin typeface="Tahoma" pitchFamily="34" charset="0"/>
              </a:rPr>
              <a:t>They have few business habits to unlearn, permitting quick adjustment to doing business in a foreign operating environment </a:t>
            </a:r>
          </a:p>
          <a:p>
            <a:pPr lvl="1" eaLnBrk="1" hangingPunct="1"/>
            <a:r>
              <a:rPr lang="en-US" sz="3200" b="1" smtClean="0">
                <a:solidFill>
                  <a:srgbClr val="000000"/>
                </a:solidFill>
                <a:latin typeface="Tahoma" pitchFamily="34" charset="0"/>
              </a:rPr>
              <a:t>They tend to be less ethnocentric than older business professionals</a:t>
            </a:r>
          </a:p>
          <a:p>
            <a:pPr lvl="1" eaLnBrk="1" hangingPunct="1"/>
            <a:endParaRPr lang="en-US" sz="3200" b="1" smtClean="0">
              <a:latin typeface="Tahoma" pitchFamily="34" charset="0"/>
            </a:endParaRPr>
          </a:p>
          <a:p>
            <a:pPr eaLnBrk="1" hangingPunct="1"/>
            <a:endParaRPr lang="en-US" b="1" smtClean="0">
              <a:latin typeface="Tahoma" pitchFamily="34" charset="0"/>
            </a:endParaRPr>
          </a:p>
        </p:txBody>
      </p:sp>
    </p:spTree>
  </p:cSld>
  <p:clrMapOvr>
    <a:masterClrMapping/>
  </p:clrMapOvr>
  <p:transition spd="slow">
    <p:split orient="vert" dir="in"/>
  </p:transition>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0" y="0"/>
            <a:ext cx="8763000" cy="914400"/>
          </a:xfrm>
        </p:spPr>
        <p:txBody>
          <a:bodyPr/>
          <a:lstStyle/>
          <a:p>
            <a:pPr algn="ctr" eaLnBrk="1" hangingPunct="1"/>
            <a:r>
              <a:rPr lang="en-US" sz="2800" b="1" smtClean="0">
                <a:solidFill>
                  <a:srgbClr val="000000"/>
                </a:solidFill>
                <a:latin typeface="Tahoma" pitchFamily="34" charset="0"/>
              </a:rPr>
              <a:t>THE STRESSES &amp; STRAINS OF </a:t>
            </a:r>
            <a:br>
              <a:rPr lang="en-US" sz="2800" b="1" smtClean="0">
                <a:solidFill>
                  <a:srgbClr val="000000"/>
                </a:solidFill>
                <a:latin typeface="Tahoma" pitchFamily="34" charset="0"/>
              </a:rPr>
            </a:br>
            <a:r>
              <a:rPr lang="en-US" sz="2800" b="1" smtClean="0">
                <a:solidFill>
                  <a:srgbClr val="000000"/>
                </a:solidFill>
                <a:latin typeface="Tahoma" pitchFamily="34" charset="0"/>
              </a:rPr>
              <a:t>GLOBAL ASSIGNMENTS</a:t>
            </a:r>
          </a:p>
        </p:txBody>
      </p:sp>
      <p:sp>
        <p:nvSpPr>
          <p:cNvPr id="50179" name="Rectangle 3"/>
          <p:cNvSpPr>
            <a:spLocks noGrp="1" noChangeArrowheads="1"/>
          </p:cNvSpPr>
          <p:nvPr>
            <p:ph type="body" idx="1"/>
          </p:nvPr>
        </p:nvSpPr>
        <p:spPr>
          <a:xfrm>
            <a:off x="228600" y="914400"/>
            <a:ext cx="8610600" cy="5943600"/>
          </a:xfrm>
        </p:spPr>
        <p:txBody>
          <a:bodyPr/>
          <a:lstStyle/>
          <a:p>
            <a:pPr marL="533400" indent="-533400" eaLnBrk="1" hangingPunct="1">
              <a:lnSpc>
                <a:spcPct val="90000"/>
              </a:lnSpc>
              <a:buFontTx/>
              <a:buAutoNum type="arabicPeriod"/>
            </a:pPr>
            <a:r>
              <a:rPr lang="en-US" sz="2800" b="1" smtClean="0">
                <a:solidFill>
                  <a:srgbClr val="000000"/>
                </a:solidFill>
                <a:latin typeface="Tahoma" pitchFamily="34" charset="0"/>
              </a:rPr>
              <a:t>Tough on family members (especially wives who may have to put their domestic career on hold while the husband is working abroad)</a:t>
            </a:r>
          </a:p>
          <a:p>
            <a:pPr marL="533400" indent="-533400" eaLnBrk="1" hangingPunct="1">
              <a:lnSpc>
                <a:spcPct val="90000"/>
              </a:lnSpc>
              <a:buFontTx/>
              <a:buAutoNum type="arabicPeriod"/>
            </a:pPr>
            <a:r>
              <a:rPr lang="en-US" sz="2800" b="1" smtClean="0">
                <a:solidFill>
                  <a:srgbClr val="000000"/>
                </a:solidFill>
                <a:latin typeface="Tahoma" pitchFamily="34" charset="0"/>
              </a:rPr>
              <a:t>Inadequate staff support due to high cost of living in major cities of the world</a:t>
            </a:r>
          </a:p>
          <a:p>
            <a:pPr marL="533400" indent="-533400" eaLnBrk="1" hangingPunct="1">
              <a:lnSpc>
                <a:spcPct val="90000"/>
              </a:lnSpc>
              <a:buFontTx/>
              <a:buAutoNum type="arabicPeriod"/>
            </a:pPr>
            <a:r>
              <a:rPr lang="en-US" sz="2800" b="1" smtClean="0">
                <a:solidFill>
                  <a:srgbClr val="000000"/>
                </a:solidFill>
                <a:latin typeface="Tahoma" pitchFamily="34" charset="0"/>
              </a:rPr>
              <a:t>Long, intense hours of crash projects</a:t>
            </a:r>
          </a:p>
          <a:p>
            <a:pPr marL="533400" indent="-533400" eaLnBrk="1" hangingPunct="1">
              <a:lnSpc>
                <a:spcPct val="90000"/>
              </a:lnSpc>
              <a:buFontTx/>
              <a:buAutoNum type="arabicPeriod"/>
            </a:pPr>
            <a:r>
              <a:rPr lang="en-US" sz="2800" b="1" smtClean="0">
                <a:solidFill>
                  <a:srgbClr val="000000"/>
                </a:solidFill>
                <a:latin typeface="Tahoma" pitchFamily="34" charset="0"/>
              </a:rPr>
              <a:t>Pressures to cut corners ethically in nations with weak institutions</a:t>
            </a:r>
          </a:p>
          <a:p>
            <a:pPr marL="533400" indent="-533400" eaLnBrk="1" hangingPunct="1">
              <a:lnSpc>
                <a:spcPct val="90000"/>
              </a:lnSpc>
              <a:buFontTx/>
              <a:buAutoNum type="arabicPeriod"/>
            </a:pPr>
            <a:r>
              <a:rPr lang="en-US" sz="2800" b="1" smtClean="0">
                <a:solidFill>
                  <a:srgbClr val="000000"/>
                </a:solidFill>
                <a:latin typeface="Tahoma" pitchFamily="34" charset="0"/>
              </a:rPr>
              <a:t>Perhaps being passed over for promotions at home &amp; often paying double income taxes (in your home nation + where you work abroad)</a:t>
            </a:r>
          </a:p>
          <a:p>
            <a:pPr marL="533400" indent="-533400" eaLnBrk="1" hangingPunct="1">
              <a:lnSpc>
                <a:spcPct val="90000"/>
              </a:lnSpc>
              <a:buFontTx/>
              <a:buNone/>
            </a:pPr>
            <a:endParaRPr lang="en-US" sz="2800" b="1" smtClean="0">
              <a:latin typeface="Tahoma" pitchFamily="34" charset="0"/>
            </a:endParaRPr>
          </a:p>
        </p:txBody>
      </p:sp>
    </p:spTree>
  </p:cSld>
  <p:clrMapOvr>
    <a:masterClrMapping/>
  </p:clrMapOvr>
  <p:transition spd="slow">
    <p:split orient="vert" dir="in"/>
  </p:transition>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0" y="304800"/>
            <a:ext cx="8839200" cy="533400"/>
          </a:xfrm>
        </p:spPr>
        <p:txBody>
          <a:bodyPr/>
          <a:lstStyle/>
          <a:p>
            <a:pPr algn="ctr" eaLnBrk="1" hangingPunct="1"/>
            <a:r>
              <a:rPr lang="en-US" sz="3200" b="1" smtClean="0">
                <a:solidFill>
                  <a:srgbClr val="000000"/>
                </a:solidFill>
                <a:latin typeface="Tahoma" pitchFamily="34" charset="0"/>
              </a:rPr>
              <a:t>THE REALITIES OF WORKING </a:t>
            </a:r>
            <a:br>
              <a:rPr lang="en-US" sz="3200" b="1" smtClean="0">
                <a:solidFill>
                  <a:srgbClr val="000000"/>
                </a:solidFill>
                <a:latin typeface="Tahoma" pitchFamily="34" charset="0"/>
              </a:rPr>
            </a:br>
            <a:r>
              <a:rPr lang="en-US" sz="3200" b="1" smtClean="0">
                <a:solidFill>
                  <a:srgbClr val="000000"/>
                </a:solidFill>
                <a:latin typeface="Tahoma" pitchFamily="34" charset="0"/>
              </a:rPr>
              <a:t>AS AN EX-PAT</a:t>
            </a:r>
          </a:p>
        </p:txBody>
      </p:sp>
      <p:sp>
        <p:nvSpPr>
          <p:cNvPr id="51203" name="Rectangle 3"/>
          <p:cNvSpPr>
            <a:spLocks noGrp="1" noChangeArrowheads="1"/>
          </p:cNvSpPr>
          <p:nvPr>
            <p:ph type="body" idx="1"/>
          </p:nvPr>
        </p:nvSpPr>
        <p:spPr>
          <a:xfrm>
            <a:off x="0" y="990600"/>
            <a:ext cx="8915400" cy="5867400"/>
          </a:xfrm>
        </p:spPr>
        <p:txBody>
          <a:bodyPr/>
          <a:lstStyle/>
          <a:p>
            <a:pPr marL="609600" indent="-609600" eaLnBrk="1" hangingPunct="1">
              <a:buFontTx/>
              <a:buAutoNum type="arabicPeriod"/>
            </a:pPr>
            <a:r>
              <a:rPr lang="en-US" sz="2800" b="1" smtClean="0">
                <a:solidFill>
                  <a:srgbClr val="000000"/>
                </a:solidFill>
                <a:latin typeface="Tahoma" pitchFamily="34" charset="0"/>
              </a:rPr>
              <a:t>You must adapt to other cultures, because you can’t change them</a:t>
            </a:r>
          </a:p>
          <a:p>
            <a:pPr marL="609600" indent="-609600" eaLnBrk="1" hangingPunct="1">
              <a:buFontTx/>
              <a:buAutoNum type="arabicPeriod"/>
            </a:pPr>
            <a:r>
              <a:rPr lang="en-US" sz="2800" b="1" smtClean="0">
                <a:solidFill>
                  <a:srgbClr val="000000"/>
                </a:solidFill>
                <a:latin typeface="Tahoma" pitchFamily="34" charset="0"/>
              </a:rPr>
              <a:t>It normally takes 2-3 visits to  a foreign company before you can even begin to talk business</a:t>
            </a:r>
          </a:p>
          <a:p>
            <a:pPr marL="609600" indent="-609600" eaLnBrk="1" hangingPunct="1">
              <a:buFontTx/>
              <a:buAutoNum type="arabicPeriod"/>
            </a:pPr>
            <a:r>
              <a:rPr lang="en-US" sz="2800" b="1" smtClean="0">
                <a:solidFill>
                  <a:srgbClr val="000000"/>
                </a:solidFill>
                <a:latin typeface="Tahoma" pitchFamily="34" charset="0"/>
              </a:rPr>
              <a:t>Most women need cutting-edge technical skills to overcome job discrimination</a:t>
            </a:r>
          </a:p>
          <a:p>
            <a:pPr marL="609600" indent="-609600" eaLnBrk="1" hangingPunct="1">
              <a:buFontTx/>
              <a:buAutoNum type="arabicPeriod"/>
            </a:pPr>
            <a:r>
              <a:rPr lang="en-US" sz="2800" b="1" smtClean="0">
                <a:solidFill>
                  <a:srgbClr val="000000"/>
                </a:solidFill>
                <a:latin typeface="Tahoma" pitchFamily="34" charset="0"/>
              </a:rPr>
              <a:t>It takes about 4 years of domestic business experience before most companies are willing to send you abroad.  Most international assignments last from about 2-4 years</a:t>
            </a:r>
          </a:p>
        </p:txBody>
      </p:sp>
      <p:sp>
        <p:nvSpPr>
          <p:cNvPr id="51204" name="AutoShape 4"/>
          <p:cNvSpPr>
            <a:spLocks noChangeArrowheads="1"/>
          </p:cNvSpPr>
          <p:nvPr/>
        </p:nvSpPr>
        <p:spPr bwMode="auto">
          <a:xfrm>
            <a:off x="6705600" y="6019800"/>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transition spd="slow">
    <p:split orient="vert" dir="in"/>
  </p:transition>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2226" name="Rectangle 3"/>
          <p:cNvSpPr>
            <a:spLocks noGrp="1" noChangeArrowheads="1"/>
          </p:cNvSpPr>
          <p:nvPr>
            <p:ph type="body" idx="1"/>
          </p:nvPr>
        </p:nvSpPr>
        <p:spPr>
          <a:xfrm>
            <a:off x="0" y="0"/>
            <a:ext cx="9144000" cy="6858000"/>
          </a:xfrm>
        </p:spPr>
        <p:txBody>
          <a:bodyPr/>
          <a:lstStyle/>
          <a:p>
            <a:pPr marL="609600" indent="-609600" eaLnBrk="1" hangingPunct="1">
              <a:buFontTx/>
              <a:buAutoNum type="arabicPeriod" startAt="5"/>
            </a:pPr>
            <a:r>
              <a:rPr lang="en-US" sz="2800" b="1" smtClean="0">
                <a:solidFill>
                  <a:srgbClr val="000000"/>
                </a:solidFill>
                <a:latin typeface="Tahoma" pitchFamily="34" charset="0"/>
              </a:rPr>
              <a:t>It’s harder to get out of a foreign business venture than it is to start it up in the first place</a:t>
            </a:r>
          </a:p>
          <a:p>
            <a:pPr marL="609600" indent="-609600" eaLnBrk="1" hangingPunct="1">
              <a:buFontTx/>
              <a:buAutoNum type="arabicPeriod" startAt="5"/>
            </a:pPr>
            <a:r>
              <a:rPr lang="en-US" sz="2800" b="1" smtClean="0">
                <a:solidFill>
                  <a:srgbClr val="000000"/>
                </a:solidFill>
                <a:latin typeface="Tahoma" pitchFamily="34" charset="0"/>
              </a:rPr>
              <a:t>The most challenging assignment is to operate at the grass roots level in a developing nation where you have to know people who know people</a:t>
            </a:r>
          </a:p>
          <a:p>
            <a:pPr marL="609600" indent="-609600" eaLnBrk="1" hangingPunct="1">
              <a:buFontTx/>
              <a:buAutoNum type="arabicPeriod" startAt="5"/>
            </a:pPr>
            <a:r>
              <a:rPr lang="en-US" sz="2800" b="1" smtClean="0">
                <a:solidFill>
                  <a:srgbClr val="000000"/>
                </a:solidFill>
                <a:latin typeface="Tahoma" pitchFamily="34" charset="0"/>
              </a:rPr>
              <a:t>The single most important cross-border business skill is the ability to close a deal</a:t>
            </a:r>
          </a:p>
          <a:p>
            <a:pPr marL="609600" indent="-609600" eaLnBrk="1" hangingPunct="1">
              <a:buFontTx/>
              <a:buAutoNum type="arabicPeriod" startAt="5"/>
            </a:pPr>
            <a:r>
              <a:rPr lang="en-US" sz="2800" b="1" smtClean="0">
                <a:solidFill>
                  <a:srgbClr val="000000"/>
                </a:solidFill>
                <a:latin typeface="Tahoma" pitchFamily="34" charset="0"/>
              </a:rPr>
              <a:t>You can never take at face value what a foreign venture partner says</a:t>
            </a:r>
          </a:p>
          <a:p>
            <a:pPr marL="609600" indent="-609600" eaLnBrk="1" hangingPunct="1">
              <a:buFontTx/>
              <a:buAutoNum type="arabicPeriod" startAt="5"/>
            </a:pPr>
            <a:r>
              <a:rPr lang="en-US" sz="2800" b="1" smtClean="0">
                <a:solidFill>
                  <a:srgbClr val="000000"/>
                </a:solidFill>
                <a:latin typeface="Tahoma" pitchFamily="34" charset="0"/>
              </a:rPr>
              <a:t>The most miserable ex-pat working abroad is the one who is doing it strictly for the money and can’t wait to get back home</a:t>
            </a:r>
          </a:p>
          <a:p>
            <a:pPr marL="609600" indent="-609600" eaLnBrk="1" hangingPunct="1"/>
            <a:endParaRPr lang="en-US" sz="2800" b="1" smtClean="0">
              <a:latin typeface="Tahoma" pitchFamily="34" charset="0"/>
            </a:endParaRPr>
          </a:p>
          <a:p>
            <a:pPr marL="609600" indent="-609600" eaLnBrk="1" hangingPunct="1"/>
            <a:endParaRPr lang="en-US" sz="2800" smtClean="0">
              <a:latin typeface="Tahoma" pitchFamily="34" charset="0"/>
            </a:endParaRPr>
          </a:p>
        </p:txBody>
      </p:sp>
    </p:spTree>
  </p:cSld>
  <p:clrMapOvr>
    <a:masterClrMapping/>
  </p:clrMapOvr>
  <p:transition spd="slow">
    <p:split orient="vert" dir="in"/>
  </p:transition>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381000" y="304800"/>
            <a:ext cx="8763000" cy="533400"/>
          </a:xfrm>
        </p:spPr>
        <p:txBody>
          <a:bodyPr/>
          <a:lstStyle/>
          <a:p>
            <a:pPr algn="ctr" eaLnBrk="1" hangingPunct="1"/>
            <a:r>
              <a:rPr lang="en-US" sz="3600" b="1" smtClean="0">
                <a:solidFill>
                  <a:srgbClr val="000000"/>
                </a:solidFill>
                <a:latin typeface="Tahoma" pitchFamily="34" charset="0"/>
              </a:rPr>
              <a:t>IS HONDA A JAPANESE CAR COMPANY?</a:t>
            </a:r>
          </a:p>
        </p:txBody>
      </p:sp>
      <p:sp>
        <p:nvSpPr>
          <p:cNvPr id="20483" name="Rectangle 3"/>
          <p:cNvSpPr>
            <a:spLocks noGrp="1" noChangeArrowheads="1"/>
          </p:cNvSpPr>
          <p:nvPr>
            <p:ph type="body" idx="1"/>
          </p:nvPr>
        </p:nvSpPr>
        <p:spPr>
          <a:xfrm>
            <a:off x="0" y="1066800"/>
            <a:ext cx="9144000" cy="5791200"/>
          </a:xfrm>
        </p:spPr>
        <p:txBody>
          <a:bodyPr/>
          <a:lstStyle/>
          <a:p>
            <a:pPr marL="609600" indent="-609600" eaLnBrk="1" hangingPunct="1">
              <a:buFontTx/>
              <a:buAutoNum type="arabicPeriod"/>
            </a:pPr>
            <a:r>
              <a:rPr lang="en-US" sz="4000" b="1" smtClean="0">
                <a:solidFill>
                  <a:srgbClr val="000000"/>
                </a:solidFill>
                <a:latin typeface="Tahoma" pitchFamily="34" charset="0"/>
              </a:rPr>
              <a:t>Honda has made over 10M cars in USA in 8 U.S. plants costing over $7B</a:t>
            </a:r>
          </a:p>
          <a:p>
            <a:pPr marL="609600" indent="-609600" eaLnBrk="1" hangingPunct="1">
              <a:buFontTx/>
              <a:buAutoNum type="arabicPeriod"/>
            </a:pPr>
            <a:r>
              <a:rPr lang="en-US" sz="4000" b="1" smtClean="0">
                <a:solidFill>
                  <a:srgbClr val="000000"/>
                </a:solidFill>
                <a:latin typeface="Tahoma" pitchFamily="34" charset="0"/>
              </a:rPr>
              <a:t>25,000 American employees</a:t>
            </a:r>
          </a:p>
          <a:p>
            <a:pPr marL="609600" indent="-609600" eaLnBrk="1" hangingPunct="1">
              <a:buFontTx/>
              <a:buAutoNum type="arabicPeriod"/>
            </a:pPr>
            <a:r>
              <a:rPr lang="en-US" sz="4000" b="1" smtClean="0">
                <a:solidFill>
                  <a:srgbClr val="000000"/>
                </a:solidFill>
                <a:latin typeface="Tahoma" pitchFamily="34" charset="0"/>
              </a:rPr>
              <a:t>Annual U.S. payroll of $1.27B</a:t>
            </a:r>
          </a:p>
          <a:p>
            <a:pPr marL="609600" indent="-609600" eaLnBrk="1" hangingPunct="1">
              <a:buFontTx/>
              <a:buAutoNum type="arabicPeriod"/>
            </a:pPr>
            <a:r>
              <a:rPr lang="en-US" sz="4000" b="1" smtClean="0">
                <a:solidFill>
                  <a:srgbClr val="000000"/>
                </a:solidFill>
                <a:latin typeface="Tahoma" pitchFamily="34" charset="0"/>
              </a:rPr>
              <a:t>$12B in U.S. parts purchased</a:t>
            </a:r>
          </a:p>
          <a:p>
            <a:pPr marL="609600" indent="-609600" eaLnBrk="1" hangingPunct="1">
              <a:buFontTx/>
              <a:buAutoNum type="arabicPeriod"/>
            </a:pPr>
            <a:r>
              <a:rPr lang="en-US" sz="4000" b="1" smtClean="0">
                <a:solidFill>
                  <a:srgbClr val="000000"/>
                </a:solidFill>
                <a:latin typeface="Tahoma" pitchFamily="34" charset="0"/>
              </a:rPr>
              <a:t>580 U.S. suppliers</a:t>
            </a:r>
          </a:p>
        </p:txBody>
      </p:sp>
    </p:spTree>
  </p:cSld>
  <p:clrMapOvr>
    <a:masterClrMapping/>
  </p:clrMapOvr>
  <p:transition spd="slow">
    <p:split orient="vert" dir="in"/>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1506" name="Rectangle 3"/>
          <p:cNvSpPr>
            <a:spLocks noGrp="1" noChangeArrowheads="1"/>
          </p:cNvSpPr>
          <p:nvPr>
            <p:ph type="body" sz="half" idx="1"/>
          </p:nvPr>
        </p:nvSpPr>
        <p:spPr>
          <a:xfrm>
            <a:off x="0" y="990600"/>
            <a:ext cx="3505200" cy="5562600"/>
          </a:xfrm>
        </p:spPr>
        <p:txBody>
          <a:bodyPr/>
          <a:lstStyle/>
          <a:p>
            <a:pPr algn="ctr" eaLnBrk="1" hangingPunct="1">
              <a:buFontTx/>
              <a:buNone/>
            </a:pPr>
            <a:r>
              <a:rPr lang="en-US" sz="3600" b="1" smtClean="0">
                <a:solidFill>
                  <a:srgbClr val="000000"/>
                </a:solidFill>
                <a:latin typeface="Tahoma" pitchFamily="34" charset="0"/>
              </a:rPr>
              <a:t>How do General Motors and  Toyota make money off each other?</a:t>
            </a:r>
          </a:p>
          <a:p>
            <a:pPr algn="ctr" eaLnBrk="1" hangingPunct="1">
              <a:buFontTx/>
              <a:buNone/>
            </a:pPr>
            <a:r>
              <a:rPr lang="en-US" sz="3600" b="1" smtClean="0">
                <a:solidFill>
                  <a:srgbClr val="000000"/>
                </a:solidFill>
                <a:latin typeface="Tahoma" pitchFamily="34" charset="0"/>
              </a:rPr>
              <a:t>(Technology licensing)</a:t>
            </a:r>
          </a:p>
        </p:txBody>
      </p:sp>
      <p:sp>
        <p:nvSpPr>
          <p:cNvPr id="2" name="ClipArt Placeholder 1"/>
          <p:cNvSpPr>
            <a:spLocks noGrp="1"/>
          </p:cNvSpPr>
          <p:nvPr>
            <p:ph type="clipArt" sz="half" idx="2"/>
          </p:nvPr>
        </p:nvSpPr>
        <p:spPr/>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2530" name="Rectangle 1027"/>
          <p:cNvSpPr>
            <a:spLocks noGrp="1" noChangeArrowheads="1"/>
          </p:cNvSpPr>
          <p:nvPr>
            <p:ph type="body" sz="half" idx="2"/>
          </p:nvPr>
        </p:nvSpPr>
        <p:spPr>
          <a:xfrm>
            <a:off x="5257800" y="685800"/>
            <a:ext cx="3657600" cy="5334000"/>
          </a:xfrm>
        </p:spPr>
        <p:txBody>
          <a:bodyPr/>
          <a:lstStyle/>
          <a:p>
            <a:pPr algn="ctr" eaLnBrk="1" hangingPunct="1">
              <a:buFontTx/>
              <a:buNone/>
            </a:pPr>
            <a:r>
              <a:rPr lang="en-US" sz="2800" b="1" smtClean="0">
                <a:solidFill>
                  <a:srgbClr val="000000"/>
                </a:solidFill>
                <a:latin typeface="Tahoma" pitchFamily="34" charset="0"/>
              </a:rPr>
              <a:t>Why are there so many Asian and European banks in San Francisco, New York, Boston, etc.?</a:t>
            </a:r>
          </a:p>
          <a:p>
            <a:pPr algn="ctr" eaLnBrk="1" hangingPunct="1">
              <a:buFontTx/>
              <a:buNone/>
            </a:pPr>
            <a:r>
              <a:rPr lang="en-US" b="1" smtClean="0">
                <a:solidFill>
                  <a:srgbClr val="000000"/>
                </a:solidFill>
                <a:latin typeface="Tahoma" pitchFamily="34" charset="0"/>
              </a:rPr>
              <a:t>(International</a:t>
            </a:r>
            <a:r>
              <a:rPr lang="en-US" sz="3600" b="1" smtClean="0">
                <a:solidFill>
                  <a:srgbClr val="000000"/>
                </a:solidFill>
                <a:latin typeface="Tahoma" pitchFamily="34" charset="0"/>
              </a:rPr>
              <a:t> financing of multinational companies)</a:t>
            </a:r>
          </a:p>
        </p:txBody>
      </p:sp>
      <p:sp>
        <p:nvSpPr>
          <p:cNvPr id="2" name="ClipArt Placeholder 1"/>
          <p:cNvSpPr>
            <a:spLocks noGrp="1"/>
          </p:cNvSpPr>
          <p:nvPr>
            <p:ph type="clipArt" sz="half" idx="1"/>
          </p:nvPr>
        </p:nvSpPr>
        <p:spPr/>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3554" name="Rectangle 1027"/>
          <p:cNvSpPr>
            <a:spLocks noGrp="1" noChangeArrowheads="1"/>
          </p:cNvSpPr>
          <p:nvPr>
            <p:ph type="body" sz="half" idx="1"/>
          </p:nvPr>
        </p:nvSpPr>
        <p:spPr>
          <a:xfrm>
            <a:off x="0" y="304800"/>
            <a:ext cx="4495800" cy="5562600"/>
          </a:xfrm>
        </p:spPr>
        <p:txBody>
          <a:bodyPr/>
          <a:lstStyle/>
          <a:p>
            <a:pPr algn="ctr" eaLnBrk="1" hangingPunct="1">
              <a:lnSpc>
                <a:spcPct val="90000"/>
              </a:lnSpc>
              <a:buFontTx/>
              <a:buNone/>
            </a:pPr>
            <a:r>
              <a:rPr lang="en-US" sz="3600" b="1" smtClean="0">
                <a:solidFill>
                  <a:srgbClr val="000000"/>
                </a:solidFill>
                <a:latin typeface="Tahoma" pitchFamily="34" charset="0"/>
              </a:rPr>
              <a:t>What is the quickest way to expand internationally even without knowing much about the cultures involved?</a:t>
            </a:r>
          </a:p>
          <a:p>
            <a:pPr algn="ctr" eaLnBrk="1" hangingPunct="1">
              <a:lnSpc>
                <a:spcPct val="90000"/>
              </a:lnSpc>
              <a:buFontTx/>
              <a:buNone/>
            </a:pPr>
            <a:r>
              <a:rPr lang="en-US" b="1" smtClean="0">
                <a:solidFill>
                  <a:srgbClr val="000000"/>
                </a:solidFill>
                <a:latin typeface="Tahoma" pitchFamily="34" charset="0"/>
              </a:rPr>
              <a:t>(Foreign retail partners &amp;  freelance sales brokers)</a:t>
            </a:r>
          </a:p>
        </p:txBody>
      </p:sp>
      <p:sp>
        <p:nvSpPr>
          <p:cNvPr id="2" name="Content Placeholder 1"/>
          <p:cNvSpPr>
            <a:spLocks noGrp="1"/>
          </p:cNvSpPr>
          <p:nvPr>
            <p:ph sz="quarter" idx="2"/>
          </p:nvPr>
        </p:nvSpPr>
        <p:spPr/>
        <p:txBody>
          <a:bodyPr/>
          <a:lstStyle/>
          <a:p>
            <a:endParaRPr lang="en-US"/>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4578" name="Rectangle 3"/>
          <p:cNvSpPr>
            <a:spLocks noGrp="1" noChangeArrowheads="1"/>
          </p:cNvSpPr>
          <p:nvPr>
            <p:ph type="body" sz="half" idx="1"/>
          </p:nvPr>
        </p:nvSpPr>
        <p:spPr>
          <a:xfrm>
            <a:off x="533400" y="762000"/>
            <a:ext cx="3810000" cy="4114800"/>
          </a:xfrm>
        </p:spPr>
        <p:txBody>
          <a:bodyPr/>
          <a:lstStyle/>
          <a:p>
            <a:pPr algn="ctr" eaLnBrk="1" hangingPunct="1">
              <a:buFontTx/>
              <a:buNone/>
            </a:pPr>
            <a:r>
              <a:rPr lang="en-US" b="1" smtClean="0">
                <a:solidFill>
                  <a:srgbClr val="000000"/>
                </a:solidFill>
                <a:latin typeface="Tahoma" pitchFamily="34" charset="0"/>
              </a:rPr>
              <a:t>Why would an American electronics company open a foreign division in Japan, which is loaded with strong electronics competitors?</a:t>
            </a:r>
          </a:p>
        </p:txBody>
      </p:sp>
      <p:sp>
        <p:nvSpPr>
          <p:cNvPr id="24580" name="Rectangle 11"/>
          <p:cNvSpPr>
            <a:spLocks noChangeArrowheads="1"/>
          </p:cNvSpPr>
          <p:nvPr/>
        </p:nvSpPr>
        <p:spPr bwMode="auto">
          <a:xfrm>
            <a:off x="4572000" y="3429000"/>
            <a:ext cx="4267200" cy="304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spcBef>
                <a:spcPct val="20000"/>
              </a:spcBef>
            </a:pPr>
            <a:r>
              <a:rPr lang="en-US" sz="3200" b="1">
                <a:latin typeface="Tahoma" pitchFamily="34" charset="0"/>
              </a:rPr>
              <a:t>(</a:t>
            </a:r>
            <a:r>
              <a:rPr lang="en-US" sz="3200" b="1">
                <a:solidFill>
                  <a:srgbClr val="000000"/>
                </a:solidFill>
                <a:latin typeface="Tahoma" pitchFamily="34" charset="0"/>
              </a:rPr>
              <a:t>To operate as an insider with Japanese companies who don’t do business with “outsiders”)</a:t>
            </a:r>
          </a:p>
        </p:txBody>
      </p:sp>
      <p:sp>
        <p:nvSpPr>
          <p:cNvPr id="2" name="Content Placeholder 1"/>
          <p:cNvSpPr>
            <a:spLocks noGrp="1"/>
          </p:cNvSpPr>
          <p:nvPr>
            <p:ph sz="quarter" idx="2"/>
          </p:nvPr>
        </p:nvSpPr>
        <p:spPr/>
        <p:txBody>
          <a:bodyPr/>
          <a:lstStyle/>
          <a:p>
            <a:endParaRPr lang="en-US"/>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5602" name="Rectangle 7"/>
          <p:cNvSpPr>
            <a:spLocks noGrp="1" noChangeArrowheads="1"/>
          </p:cNvSpPr>
          <p:nvPr>
            <p:ph type="title"/>
          </p:nvPr>
        </p:nvSpPr>
        <p:spPr>
          <a:xfrm>
            <a:off x="0" y="0"/>
            <a:ext cx="9144000" cy="6858000"/>
          </a:xfrm>
        </p:spPr>
        <p:txBody>
          <a:bodyPr/>
          <a:lstStyle/>
          <a:p>
            <a:pPr algn="ctr" eaLnBrk="1" hangingPunct="1">
              <a:buFont typeface="Wingdings" pitchFamily="2" charset="2"/>
              <a:buNone/>
            </a:pPr>
            <a:r>
              <a:rPr lang="en-US" sz="4000" b="1" u="sng" smtClean="0">
                <a:solidFill>
                  <a:srgbClr val="D60093"/>
                </a:solidFill>
              </a:rPr>
              <a:t/>
            </a:r>
            <a:br>
              <a:rPr lang="en-US" sz="4000" b="1" u="sng" smtClean="0">
                <a:solidFill>
                  <a:srgbClr val="D60093"/>
                </a:solidFill>
              </a:rPr>
            </a:br>
            <a:r>
              <a:rPr lang="en-US" sz="4000" b="1" u="sng" smtClean="0">
                <a:solidFill>
                  <a:srgbClr val="D60093"/>
                </a:solidFill>
              </a:rPr>
              <a:t/>
            </a:r>
            <a:br>
              <a:rPr lang="en-US" sz="4000" b="1" u="sng" smtClean="0">
                <a:solidFill>
                  <a:srgbClr val="D60093"/>
                </a:solidFill>
              </a:rPr>
            </a:br>
            <a:r>
              <a:rPr lang="en-US" sz="8800" b="1" smtClean="0">
                <a:solidFill>
                  <a:srgbClr val="000000"/>
                </a:solidFill>
                <a:latin typeface="Tahoma" pitchFamily="34" charset="0"/>
              </a:rPr>
              <a:t>COPING WITH GLOBAL BUSINESS RISK </a:t>
            </a:r>
            <a:r>
              <a:rPr lang="en-US" sz="6600" b="1" smtClean="0">
                <a:solidFill>
                  <a:schemeClr val="tx1"/>
                </a:solidFill>
                <a:latin typeface="Tahoma" pitchFamily="34" charset="0"/>
              </a:rPr>
              <a:t/>
            </a:r>
            <a:br>
              <a:rPr lang="en-US" sz="6600" b="1" smtClean="0">
                <a:solidFill>
                  <a:schemeClr val="tx1"/>
                </a:solidFill>
                <a:latin typeface="Tahoma" pitchFamily="34" charset="0"/>
              </a:rPr>
            </a:br>
            <a:endParaRPr lang="en-US" sz="4800" b="1" smtClean="0">
              <a:solidFill>
                <a:schemeClr val="tx1"/>
              </a:solidFill>
              <a:latin typeface="Tahoma" pitchFamily="34" charset="0"/>
            </a:endParaRP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LaVerne">
  <a:themeElements>
    <a:clrScheme name="LaVerne 1">
      <a:dk1>
        <a:srgbClr val="333333"/>
      </a:dk1>
      <a:lt1>
        <a:srgbClr val="9CDCDA"/>
      </a:lt1>
      <a:dk2>
        <a:srgbClr val="CCFFFF"/>
      </a:dk2>
      <a:lt2>
        <a:srgbClr val="C0C0C0"/>
      </a:lt2>
      <a:accent1>
        <a:srgbClr val="F5CDDF"/>
      </a:accent1>
      <a:accent2>
        <a:srgbClr val="99FFCC"/>
      </a:accent2>
      <a:accent3>
        <a:srgbClr val="CBEBEA"/>
      </a:accent3>
      <a:accent4>
        <a:srgbClr val="2A2A2A"/>
      </a:accent4>
      <a:accent5>
        <a:srgbClr val="F9E3EC"/>
      </a:accent5>
      <a:accent6>
        <a:srgbClr val="8AE7B9"/>
      </a:accent6>
      <a:hlink>
        <a:srgbClr val="0064F8"/>
      </a:hlink>
      <a:folHlink>
        <a:srgbClr val="007572"/>
      </a:folHlink>
    </a:clrScheme>
    <a:fontScheme name="LaVerne">
      <a:majorFont>
        <a:latin typeface="Arial Narrow"/>
        <a:ea typeface=""/>
        <a:cs typeface=""/>
      </a:majorFont>
      <a:minorFont>
        <a:latin typeface="Arial Narrow"/>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36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36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LaVerne 1">
        <a:dk1>
          <a:srgbClr val="333333"/>
        </a:dk1>
        <a:lt1>
          <a:srgbClr val="9CDCDA"/>
        </a:lt1>
        <a:dk2>
          <a:srgbClr val="CCFFFF"/>
        </a:dk2>
        <a:lt2>
          <a:srgbClr val="C0C0C0"/>
        </a:lt2>
        <a:accent1>
          <a:srgbClr val="F5CDDF"/>
        </a:accent1>
        <a:accent2>
          <a:srgbClr val="99FFCC"/>
        </a:accent2>
        <a:accent3>
          <a:srgbClr val="CBEBEA"/>
        </a:accent3>
        <a:accent4>
          <a:srgbClr val="2A2A2A"/>
        </a:accent4>
        <a:accent5>
          <a:srgbClr val="F9E3EC"/>
        </a:accent5>
        <a:accent6>
          <a:srgbClr val="8AE7B9"/>
        </a:accent6>
        <a:hlink>
          <a:srgbClr val="0064F8"/>
        </a:hlink>
        <a:folHlink>
          <a:srgbClr val="007572"/>
        </a:folHlink>
      </a:clrScheme>
      <a:clrMap bg1="lt1" tx1="dk1" bg2="lt2" tx2="dk2" accent1="accent1" accent2="accent2" accent3="accent3" accent4="accent4" accent5="accent5" accent6="accent6" hlink="hlink" folHlink="folHlink"/>
    </a:extraClrScheme>
    <a:extraClrScheme>
      <a:clrScheme name="LaVerne 2">
        <a:dk1>
          <a:srgbClr val="333333"/>
        </a:dk1>
        <a:lt1>
          <a:srgbClr val="FFFFFF"/>
        </a:lt1>
        <a:dk2>
          <a:srgbClr val="CCFFFF"/>
        </a:dk2>
        <a:lt2>
          <a:srgbClr val="EAEAEA"/>
        </a:lt2>
        <a:accent1>
          <a:srgbClr val="F5CDDF"/>
        </a:accent1>
        <a:accent2>
          <a:srgbClr val="D1FFE8"/>
        </a:accent2>
        <a:accent3>
          <a:srgbClr val="FFFFFF"/>
        </a:accent3>
        <a:accent4>
          <a:srgbClr val="2A2A2A"/>
        </a:accent4>
        <a:accent5>
          <a:srgbClr val="F9E3EC"/>
        </a:accent5>
        <a:accent6>
          <a:srgbClr val="BDE7D2"/>
        </a:accent6>
        <a:hlink>
          <a:srgbClr val="33CCCC"/>
        </a:hlink>
        <a:folHlink>
          <a:srgbClr val="007572"/>
        </a:folHlink>
      </a:clrScheme>
      <a:clrMap bg1="lt1" tx1="dk1" bg2="lt2" tx2="dk2" accent1="accent1" accent2="accent2" accent3="accent3" accent4="accent4" accent5="accent5" accent6="accent6" hlink="hlink" folHlink="folHlink"/>
    </a:extraClrScheme>
    <a:extraClrScheme>
      <a:clrScheme name="LaVerne 3">
        <a:dk1>
          <a:srgbClr val="000000"/>
        </a:dk1>
        <a:lt1>
          <a:srgbClr val="FFFFFF"/>
        </a:lt1>
        <a:dk2>
          <a:srgbClr val="EAEAEA"/>
        </a:dk2>
        <a:lt2>
          <a:srgbClr val="FFFFFF"/>
        </a:lt2>
        <a:accent1>
          <a:srgbClr val="C0C0C0"/>
        </a:accent1>
        <a:accent2>
          <a:srgbClr val="DDDDDD"/>
        </a:accent2>
        <a:accent3>
          <a:srgbClr val="FFFFFF"/>
        </a:accent3>
        <a:accent4>
          <a:srgbClr val="000000"/>
        </a:accent4>
        <a:accent5>
          <a:srgbClr val="DCDCDC"/>
        </a:accent5>
        <a:accent6>
          <a:srgbClr val="C8C8C8"/>
        </a:accent6>
        <a:hlink>
          <a:srgbClr val="000000"/>
        </a:hlink>
        <a:folHlink>
          <a:srgbClr val="5F5F5F"/>
        </a:folHlink>
      </a:clrScheme>
      <a:clrMap bg1="lt1" tx1="dk1" bg2="lt2" tx2="dk2" accent1="accent1" accent2="accent2" accent3="accent3" accent4="accent4" accent5="accent5" accent6="accent6" hlink="hlink" folHlink="folHlink"/>
    </a:extraClrScheme>
    <a:extraClrScheme>
      <a:clrScheme name="LaVerne 4">
        <a:dk1>
          <a:srgbClr val="333333"/>
        </a:dk1>
        <a:lt1>
          <a:srgbClr val="FFFFCC"/>
        </a:lt1>
        <a:dk2>
          <a:srgbClr val="CCECFF"/>
        </a:dk2>
        <a:lt2>
          <a:srgbClr val="DDDDDD"/>
        </a:lt2>
        <a:accent1>
          <a:srgbClr val="F5CDDF"/>
        </a:accent1>
        <a:accent2>
          <a:srgbClr val="99FFCC"/>
        </a:accent2>
        <a:accent3>
          <a:srgbClr val="FFFFE2"/>
        </a:accent3>
        <a:accent4>
          <a:srgbClr val="2A2A2A"/>
        </a:accent4>
        <a:accent5>
          <a:srgbClr val="F9E3EC"/>
        </a:accent5>
        <a:accent6>
          <a:srgbClr val="8AE7B9"/>
        </a:accent6>
        <a:hlink>
          <a:srgbClr val="32CAC6"/>
        </a:hlink>
        <a:folHlink>
          <a:srgbClr val="4D6E9F"/>
        </a:folHlink>
      </a:clrScheme>
      <a:clrMap bg1="lt1" tx1="dk1" bg2="lt2" tx2="dk2" accent1="accent1" accent2="accent2" accent3="accent3" accent4="accent4" accent5="accent5" accent6="accent6" hlink="hlink" folHlink="folHlink"/>
    </a:extraClrScheme>
    <a:extraClrScheme>
      <a:clrScheme name="LaVerne 5">
        <a:dk1>
          <a:srgbClr val="333333"/>
        </a:dk1>
        <a:lt1>
          <a:srgbClr val="F2D0DA"/>
        </a:lt1>
        <a:dk2>
          <a:srgbClr val="CCECFF"/>
        </a:dk2>
        <a:lt2>
          <a:srgbClr val="EAEAEA"/>
        </a:lt2>
        <a:accent1>
          <a:srgbClr val="7BC7C9"/>
        </a:accent1>
        <a:accent2>
          <a:srgbClr val="EDECD1"/>
        </a:accent2>
        <a:accent3>
          <a:srgbClr val="F7E4EA"/>
        </a:accent3>
        <a:accent4>
          <a:srgbClr val="2A2A2A"/>
        </a:accent4>
        <a:accent5>
          <a:srgbClr val="BFE0E1"/>
        </a:accent5>
        <a:accent6>
          <a:srgbClr val="D7D6BD"/>
        </a:accent6>
        <a:hlink>
          <a:srgbClr val="CC0066"/>
        </a:hlink>
        <a:folHlink>
          <a:srgbClr val="008080"/>
        </a:folHlink>
      </a:clrScheme>
      <a:clrMap bg1="lt1" tx1="dk1" bg2="lt2" tx2="dk2" accent1="accent1" accent2="accent2" accent3="accent3" accent4="accent4" accent5="accent5" accent6="accent6" hlink="hlink" folHlink="folHlink"/>
    </a:extraClrScheme>
    <a:extraClrScheme>
      <a:clrScheme name="LaVerne 6">
        <a:dk1>
          <a:srgbClr val="333333"/>
        </a:dk1>
        <a:lt1>
          <a:srgbClr val="C4BBD9"/>
        </a:lt1>
        <a:dk2>
          <a:srgbClr val="B0E1E8"/>
        </a:dk2>
        <a:lt2>
          <a:srgbClr val="D7D4B9"/>
        </a:lt2>
        <a:accent1>
          <a:srgbClr val="F5CDDF"/>
        </a:accent1>
        <a:accent2>
          <a:srgbClr val="B3E5C7"/>
        </a:accent2>
        <a:accent3>
          <a:srgbClr val="DEDAE9"/>
        </a:accent3>
        <a:accent4>
          <a:srgbClr val="2A2A2A"/>
        </a:accent4>
        <a:accent5>
          <a:srgbClr val="F9E3EC"/>
        </a:accent5>
        <a:accent6>
          <a:srgbClr val="A2CFB4"/>
        </a:accent6>
        <a:hlink>
          <a:srgbClr val="CC00FF"/>
        </a:hlink>
        <a:folHlink>
          <a:srgbClr val="362A60"/>
        </a:folHlink>
      </a:clrScheme>
      <a:clrMap bg1="lt1" tx1="dk1" bg2="lt2" tx2="dk2" accent1="accent1" accent2="accent2" accent3="accent3" accent4="accent4" accent5="accent5" accent6="accent6" hlink="hlink" folHlink="folHlink"/>
    </a:extraClrScheme>
    <a:extraClrScheme>
      <a:clrScheme name="LaVerne 7">
        <a:dk1>
          <a:srgbClr val="333333"/>
        </a:dk1>
        <a:lt1>
          <a:srgbClr val="D0F781"/>
        </a:lt1>
        <a:dk2>
          <a:srgbClr val="BDD0ED"/>
        </a:dk2>
        <a:lt2>
          <a:srgbClr val="D1D1D1"/>
        </a:lt2>
        <a:accent1>
          <a:srgbClr val="FFFF99"/>
        </a:accent1>
        <a:accent2>
          <a:srgbClr val="B4DF49"/>
        </a:accent2>
        <a:accent3>
          <a:srgbClr val="E4FAC1"/>
        </a:accent3>
        <a:accent4>
          <a:srgbClr val="2A2A2A"/>
        </a:accent4>
        <a:accent5>
          <a:srgbClr val="FFFFCA"/>
        </a:accent5>
        <a:accent6>
          <a:srgbClr val="A3CA41"/>
        </a:accent6>
        <a:hlink>
          <a:srgbClr val="53AA3E"/>
        </a:hlink>
        <a:folHlink>
          <a:srgbClr val="FF6600"/>
        </a:folHlink>
      </a:clrScheme>
      <a:clrMap bg1="lt1" tx1="dk1" bg2="lt2" tx2="dk2" accent1="accent1" accent2="accent2" accent3="accent3" accent4="accent4" accent5="accent5" accent6="accent6" hlink="hlink" folHlink="folHlink"/>
    </a:extraClrScheme>
    <a:extraClrScheme>
      <a:clrScheme name="LaVerne 8">
        <a:dk1>
          <a:srgbClr val="969696"/>
        </a:dk1>
        <a:lt1>
          <a:srgbClr val="F8F8F8"/>
        </a:lt1>
        <a:dk2>
          <a:srgbClr val="5F5F5F"/>
        </a:dk2>
        <a:lt2>
          <a:srgbClr val="808080"/>
        </a:lt2>
        <a:accent1>
          <a:srgbClr val="F5CDDF"/>
        </a:accent1>
        <a:accent2>
          <a:srgbClr val="4D4D4D"/>
        </a:accent2>
        <a:accent3>
          <a:srgbClr val="B6B6B6"/>
        </a:accent3>
        <a:accent4>
          <a:srgbClr val="D4D4D4"/>
        </a:accent4>
        <a:accent5>
          <a:srgbClr val="F9E3EC"/>
        </a:accent5>
        <a:accent6>
          <a:srgbClr val="454545"/>
        </a:accent6>
        <a:hlink>
          <a:srgbClr val="FFFF99"/>
        </a:hlink>
        <a:folHlink>
          <a:srgbClr val="FFE9F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Designs\LaVerne.pot</Template>
  <TotalTime>1224</TotalTime>
  <Words>1287</Words>
  <Application>Microsoft Office PowerPoint</Application>
  <PresentationFormat>On-screen Show (4:3)</PresentationFormat>
  <Paragraphs>127</Paragraphs>
  <Slides>35</Slides>
  <Notes>35</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LaVerne</vt:lpstr>
      <vt:lpstr>CHAPTER 3</vt:lpstr>
      <vt:lpstr>ROUTES INTO GLOBAL BUSINESS</vt:lpstr>
      <vt:lpstr>PowerPoint Presentation</vt:lpstr>
      <vt:lpstr>IS HONDA A JAPANESE CAR COMPANY?</vt:lpstr>
      <vt:lpstr>PowerPoint Presentation</vt:lpstr>
      <vt:lpstr>PowerPoint Presentation</vt:lpstr>
      <vt:lpstr>PowerPoint Presentation</vt:lpstr>
      <vt:lpstr>PowerPoint Presentation</vt:lpstr>
      <vt:lpstr>  COPING WITH GLOBAL BUSINESS RISK  </vt:lpstr>
      <vt:lpstr>PowerPoint Presentation</vt:lpstr>
      <vt:lpstr>PowerPoint Presentation</vt:lpstr>
      <vt:lpstr>THE RISKS OF:</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SELLING ON OPEN ACCOUNT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THE ICANN CONTROVERSY</vt:lpstr>
      <vt:lpstr>PowerPoint Presentation</vt:lpstr>
      <vt:lpstr>PowerPoint Presentation</vt:lpstr>
      <vt:lpstr>THE STRESSES &amp; STRAINS OF  GLOBAL ASSIGNMENTS</vt:lpstr>
      <vt:lpstr>THE REALITIES OF WORKING  AS AN EX-PAT</vt:lpstr>
      <vt:lpstr>PowerPoint Presentation</vt:lpstr>
    </vt:vector>
  </TitlesOfParts>
  <Company>Hankamer School of Business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Phil VanAuken</dc:creator>
  <cp:lastModifiedBy>Phil</cp:lastModifiedBy>
  <cp:revision>304</cp:revision>
  <cp:lastPrinted>1601-01-01T00:00:00Z</cp:lastPrinted>
  <dcterms:created xsi:type="dcterms:W3CDTF">2002-01-15T09:00:35Z</dcterms:created>
  <dcterms:modified xsi:type="dcterms:W3CDTF">2012-11-17T17:10:26Z</dcterms:modified>
</cp:coreProperties>
</file>