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2"/>
  </p:notesMasterIdLst>
  <p:handoutMasterIdLst>
    <p:handoutMasterId r:id="rId33"/>
  </p:handoutMasterIdLst>
  <p:sldIdLst>
    <p:sldId id="300" r:id="rId2"/>
    <p:sldId id="328" r:id="rId3"/>
    <p:sldId id="327" r:id="rId4"/>
    <p:sldId id="276" r:id="rId5"/>
    <p:sldId id="313" r:id="rId6"/>
    <p:sldId id="329" r:id="rId7"/>
    <p:sldId id="308" r:id="rId8"/>
    <p:sldId id="320" r:id="rId9"/>
    <p:sldId id="326" r:id="rId10"/>
    <p:sldId id="322" r:id="rId11"/>
    <p:sldId id="323" r:id="rId12"/>
    <p:sldId id="314" r:id="rId13"/>
    <p:sldId id="287" r:id="rId14"/>
    <p:sldId id="317" r:id="rId15"/>
    <p:sldId id="321" r:id="rId16"/>
    <p:sldId id="284" r:id="rId17"/>
    <p:sldId id="290" r:id="rId18"/>
    <p:sldId id="296" r:id="rId19"/>
    <p:sldId id="285" r:id="rId20"/>
    <p:sldId id="319" r:id="rId21"/>
    <p:sldId id="278" r:id="rId22"/>
    <p:sldId id="318" r:id="rId23"/>
    <p:sldId id="309" r:id="rId24"/>
    <p:sldId id="325" r:id="rId25"/>
    <p:sldId id="277" r:id="rId26"/>
    <p:sldId id="315" r:id="rId27"/>
    <p:sldId id="302" r:id="rId28"/>
    <p:sldId id="324" r:id="rId29"/>
    <p:sldId id="307" r:id="rId30"/>
    <p:sldId id="301" r:id="rId3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3333FF"/>
    <a:srgbClr val="FF9900"/>
    <a:srgbClr val="0066FF"/>
    <a:srgbClr val="990033"/>
    <a:srgbClr val="FF0000"/>
    <a:srgbClr val="CC0000"/>
    <a:srgbClr val="008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95074" autoAdjust="0"/>
  </p:normalViewPr>
  <p:slideViewPr>
    <p:cSldViewPr>
      <p:cViewPr>
        <p:scale>
          <a:sx n="28" d="100"/>
          <a:sy n="28" d="100"/>
        </p:scale>
        <p:origin x="-2352" y="-9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035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035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035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FE0136-3945-4B86-98E3-1E70B5CF4691}" type="slidenum">
              <a:rPr lang="en-US"/>
              <a:pPr>
                <a:defRPr/>
              </a:pPr>
              <a:t>‹#›</a:t>
            </a:fld>
            <a:endParaRPr lang="en-US"/>
          </a:p>
        </p:txBody>
      </p:sp>
    </p:spTree>
    <p:extLst>
      <p:ext uri="{BB962C8B-B14F-4D97-AF65-F5344CB8AC3E}">
        <p14:creationId xmlns:p14="http://schemas.microsoft.com/office/powerpoint/2010/main" val="413244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55E8EC0-6B99-4E82-B5E2-B9316D2F1959}" type="datetimeFigureOut">
              <a:rPr lang="en-US"/>
              <a:pPr>
                <a:defRPr/>
              </a:pPr>
              <a:t>6/12/2014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BD54440-FB1B-4FD1-B001-15363454A59B}" type="slidenum">
              <a:rPr lang="en-US"/>
              <a:pPr>
                <a:defRPr/>
              </a:pPr>
              <a:t>‹#›</a:t>
            </a:fld>
            <a:endParaRPr lang="en-US"/>
          </a:p>
        </p:txBody>
      </p:sp>
    </p:spTree>
    <p:extLst>
      <p:ext uri="{BB962C8B-B14F-4D97-AF65-F5344CB8AC3E}">
        <p14:creationId xmlns:p14="http://schemas.microsoft.com/office/powerpoint/2010/main" val="270280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87A2E5A3-8A3F-4739-B739-1C44638C1E25}"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D7182DA9-FEB6-41E1-971A-FE5B2A8A85A2}" type="slidenum">
              <a:rPr lang="en-US" sz="1200" smtClean="0"/>
              <a:pPr eaLnBrk="1" hangingPunct="1"/>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38780613-AB16-4E50-A54F-728C26ADB941}" type="slidenum">
              <a:rPr lang="en-US" sz="1200" smtClean="0"/>
              <a:pPr eaLnBrk="1" hangingPunct="1"/>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A3587602-47D7-458F-B0AC-0312F16017D3}" type="slidenum">
              <a:rPr lang="en-US" sz="1200" smtClean="0"/>
              <a:pPr eaLnBrk="1" hangingPunct="1"/>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5498024B-326E-45BA-85A8-31C760C009BE}" type="slidenum">
              <a:rPr lang="en-US" sz="1200" smtClean="0"/>
              <a:pPr eaLnBrk="1" hangingPunct="1"/>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E007CD7-AB8F-47DD-971C-A10543C8B2A7}" type="slidenum">
              <a:rPr lang="en-US" sz="1200" smtClean="0"/>
              <a:pPr eaLnBrk="1" hangingPunct="1"/>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19AA67A6-FA7E-48C6-8B82-132D68CFB8B0}" type="slidenum">
              <a:rPr lang="en-US" sz="1200" smtClean="0"/>
              <a:pPr eaLnBrk="1" hangingPunct="1"/>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779120BE-63AB-4C5A-9678-972F1D714803}" type="slidenum">
              <a:rPr lang="en-US" sz="1200" smtClean="0"/>
              <a:pPr eaLnBrk="1" hangingPunct="1"/>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47DBD725-16F8-4511-803C-2D0CA212B865}" type="slidenum">
              <a:rPr lang="en-US" sz="1200" smtClean="0"/>
              <a:pPr eaLnBrk="1" hangingPunct="1"/>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6874B3DD-0C2A-46E2-B22D-0DF5E24BAE9A}" type="slidenum">
              <a:rPr lang="en-US" sz="1200" smtClean="0"/>
              <a:pPr eaLnBrk="1" hangingPunct="1"/>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FC09BB30-3E5F-4653-83A8-FCC0B0F60D25}" type="slidenum">
              <a:rPr lang="en-US" sz="1200" smtClean="0"/>
              <a:pPr eaLnBrk="1" hangingPunct="1"/>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21D8CE8-0279-4562-8B6B-272B72084A0E}" type="slidenum">
              <a:rPr lang="en-US" sz="1200" smtClean="0"/>
              <a:pPr eaLnBrk="1" hangingPunct="1"/>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8CCE353D-BB5C-4F75-9BB9-6F95A0EDCCA6}" type="slidenum">
              <a:rPr lang="en-US" sz="1200" smtClean="0"/>
              <a:pPr eaLnBrk="1" hangingPunct="1"/>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2E61B3C1-5220-4AAB-B90C-FB93F02C345B}" type="slidenum">
              <a:rPr lang="en-US" sz="1200" smtClean="0"/>
              <a:pPr eaLnBrk="1" hangingPunct="1"/>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4AE9F742-90B2-4132-86DA-2B292D4BA5D9}" type="slidenum">
              <a:rPr lang="en-US" sz="1200" smtClean="0"/>
              <a:pPr eaLnBrk="1" hangingPunct="1"/>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D808B3F4-6F0A-4168-A8CF-A0A72516D423}" type="slidenum">
              <a:rPr lang="en-US" sz="1200" smtClean="0"/>
              <a:pPr eaLnBrk="1" hangingPunct="1"/>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24AA87D1-D5C9-49B0-BD00-46E2547F1FE8}" type="slidenum">
              <a:rPr lang="en-US" sz="1200" smtClean="0"/>
              <a:pPr eaLnBrk="1" hangingPunct="1"/>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CA719A43-EF6A-4F2E-BC66-00C9979EAB67}" type="slidenum">
              <a:rPr lang="en-US" sz="1200" smtClean="0"/>
              <a:pPr eaLnBrk="1" hangingPunct="1"/>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1795E337-4F90-4D20-9F12-90ADC9F56B2E}" type="slidenum">
              <a:rPr lang="en-US" sz="1200" smtClean="0"/>
              <a:pPr eaLnBrk="1" hangingPunct="1"/>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34E1A48D-D6E1-4B99-9CE3-B05CEE084E73}" type="slidenum">
              <a:rPr lang="en-US" sz="1200" smtClean="0"/>
              <a:pPr eaLnBrk="1" hangingPunct="1"/>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6A3FC4C7-4A0F-4BE6-B7D5-57BB8EC71AA7}" type="slidenum">
              <a:rPr lang="en-US" sz="1200" smtClean="0"/>
              <a:pPr eaLnBrk="1" hangingPunct="1"/>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3CF3CA7A-046E-44B4-872D-F0E885F39230}" type="slidenum">
              <a:rPr lang="en-US" sz="1200" smtClean="0"/>
              <a:pPr eaLnBrk="1" hangingPunct="1"/>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354BA50C-FB9E-45D2-A382-93D99A4CFB38}"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CA98AD39-9566-4D45-B0BE-292BC7A11805}" type="slidenum">
              <a:rPr lang="en-US" sz="1200" smtClean="0"/>
              <a:pPr eaLnBrk="1" hangingPunct="1"/>
              <a:t>30</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0F6C0B4C-FB52-4F98-A882-6086D1C99CBE}"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A3004B90-8950-476E-9CC4-6DB7A1ECF2DD}" type="slidenum">
              <a:rPr lang="en-US" sz="1200" smtClean="0"/>
              <a:pPr eaLnBrk="1" hangingPunct="1"/>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2CF0C086-5A3A-4089-9D3E-666CB1658EC5}" type="slidenum">
              <a:rPr lang="en-US" sz="1200" smtClean="0"/>
              <a:pPr eaLnBrk="1" hangingPunct="1"/>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F31A7761-B59F-47B9-82DA-FD1F65F1DD02}" type="slidenum">
              <a:rPr lang="en-US" sz="1200" smtClean="0"/>
              <a:pPr eaLnBrk="1" hangingPunct="1"/>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5B914A6B-7E4D-48C6-946A-BC1674997F69}" type="slidenum">
              <a:rPr lang="en-US" sz="1200" smtClean="0"/>
              <a:pPr eaLnBrk="1" hangingPunct="1"/>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B86F64B2-5D35-4945-93B0-93582862CF04}" type="slidenum">
              <a:rPr lang="en-US" sz="1200" smtClean="0"/>
              <a:pP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15"/>
          <p:cNvGrpSpPr>
            <a:grpSpLocks/>
          </p:cNvGrpSpPr>
          <p:nvPr/>
        </p:nvGrpSpPr>
        <p:grpSpPr bwMode="auto">
          <a:xfrm>
            <a:off x="0" y="0"/>
            <a:ext cx="9144000" cy="6858000"/>
            <a:chOff x="0" y="0"/>
            <a:chExt cx="5760" cy="4320"/>
          </a:xfrm>
        </p:grpSpPr>
        <p:grpSp>
          <p:nvGrpSpPr>
            <p:cNvPr id="5" name="Group 914"/>
            <p:cNvGrpSpPr>
              <a:grpSpLocks/>
            </p:cNvGrpSpPr>
            <p:nvPr userDrawn="1"/>
          </p:nvGrpSpPr>
          <p:grpSpPr bwMode="auto">
            <a:xfrm>
              <a:off x="0" y="0"/>
              <a:ext cx="5760" cy="4320"/>
              <a:chOff x="0" y="0"/>
              <a:chExt cx="5760" cy="4320"/>
            </a:xfrm>
          </p:grpSpPr>
          <p:sp>
            <p:nvSpPr>
              <p:cNvPr id="7" name="Rectangle 2"/>
              <p:cNvSpPr>
                <a:spLocks noChangeArrowheads="1"/>
              </p:cNvSpPr>
              <p:nvPr userDrawn="1"/>
            </p:nvSpPr>
            <p:spPr bwMode="ltGray">
              <a:xfrm>
                <a:off x="0" y="1248"/>
                <a:ext cx="5760" cy="11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4" descr="Cacback"/>
              <p:cNvSpPr>
                <a:spLocks noChangeArrowheads="1"/>
              </p:cNvSpPr>
              <p:nvPr userDrawn="1"/>
            </p:nvSpPr>
            <p:spPr bwMode="ltGray">
              <a:xfrm>
                <a:off x="0" y="0"/>
                <a:ext cx="1119" cy="432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 name="Rectangle 904"/>
            <p:cNvSpPr>
              <a:spLocks noChangeArrowheads="1"/>
            </p:cNvSpPr>
            <p:nvPr/>
          </p:nvSpPr>
          <p:spPr bwMode="white">
            <a:xfrm>
              <a:off x="816" y="2592"/>
              <a:ext cx="701" cy="172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9" name="Group 912"/>
          <p:cNvGrpSpPr>
            <a:grpSpLocks/>
          </p:cNvGrpSpPr>
          <p:nvPr/>
        </p:nvGrpSpPr>
        <p:grpSpPr bwMode="auto">
          <a:xfrm>
            <a:off x="0" y="1371600"/>
            <a:ext cx="8405813" cy="1246188"/>
            <a:chOff x="0" y="864"/>
            <a:chExt cx="5295" cy="785"/>
          </a:xfrm>
        </p:grpSpPr>
        <p:sp>
          <p:nvSpPr>
            <p:cNvPr id="10" name="Freeform 892"/>
            <p:cNvSpPr>
              <a:spLocks/>
            </p:cNvSpPr>
            <p:nvPr userDrawn="1"/>
          </p:nvSpPr>
          <p:spPr bwMode="auto">
            <a:xfrm rot="-507431">
              <a:off x="0" y="1477"/>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 name="Freeform 893"/>
            <p:cNvSpPr>
              <a:spLocks/>
            </p:cNvSpPr>
            <p:nvPr userDrawn="1"/>
          </p:nvSpPr>
          <p:spPr bwMode="auto">
            <a:xfrm rot="-507431">
              <a:off x="1173" y="864"/>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2" name="Group 894"/>
            <p:cNvGrpSpPr>
              <a:grpSpLocks/>
            </p:cNvGrpSpPr>
            <p:nvPr userDrawn="1"/>
          </p:nvGrpSpPr>
          <p:grpSpPr bwMode="auto">
            <a:xfrm>
              <a:off x="1008" y="1248"/>
              <a:ext cx="288" cy="288"/>
              <a:chOff x="1033" y="326"/>
              <a:chExt cx="192" cy="192"/>
            </a:xfrm>
          </p:grpSpPr>
          <p:sp>
            <p:nvSpPr>
              <p:cNvPr id="13" name="Oval 89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89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89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89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89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90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90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90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90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36745" name="Rectangle 905"/>
          <p:cNvSpPr>
            <a:spLocks noGrp="1" noChangeArrowheads="1"/>
          </p:cNvSpPr>
          <p:nvPr>
            <p:ph type="ctrTitle"/>
          </p:nvPr>
        </p:nvSpPr>
        <p:spPr>
          <a:xfrm>
            <a:off x="1828800" y="2133600"/>
            <a:ext cx="7315200" cy="1600200"/>
          </a:xfrm>
        </p:spPr>
        <p:txBody>
          <a:bodyPr/>
          <a:lstStyle>
            <a:lvl1pPr algn="l">
              <a:defRPr/>
            </a:lvl1pPr>
          </a:lstStyle>
          <a:p>
            <a:r>
              <a:rPr lang="en-US"/>
              <a:t>Click to edit Master title style</a:t>
            </a:r>
          </a:p>
        </p:txBody>
      </p:sp>
      <p:sp>
        <p:nvSpPr>
          <p:cNvPr id="36746" name="Rectangle 906"/>
          <p:cNvSpPr>
            <a:spLocks noGrp="1" noChangeArrowheads="1"/>
          </p:cNvSpPr>
          <p:nvPr>
            <p:ph type="subTitle" idx="1"/>
          </p:nvPr>
        </p:nvSpPr>
        <p:spPr>
          <a:xfrm>
            <a:off x="1371600" y="4267200"/>
            <a:ext cx="6400800" cy="1752600"/>
          </a:xfrm>
        </p:spPr>
        <p:txBody>
          <a:bodyPr/>
          <a:lstStyle>
            <a:lvl1pPr marL="0" indent="0">
              <a:buFontTx/>
              <a:buNone/>
              <a:defRPr/>
            </a:lvl1pPr>
          </a:lstStyle>
          <a:p>
            <a:r>
              <a:rPr lang="en-US"/>
              <a:t>Click to edit Master subtitle style</a:t>
            </a:r>
          </a:p>
        </p:txBody>
      </p:sp>
      <p:sp>
        <p:nvSpPr>
          <p:cNvPr id="22" name="Rectangle 907"/>
          <p:cNvSpPr>
            <a:spLocks noGrp="1" noChangeArrowheads="1"/>
          </p:cNvSpPr>
          <p:nvPr>
            <p:ph type="dt" sz="half" idx="10"/>
          </p:nvPr>
        </p:nvSpPr>
        <p:spPr>
          <a:xfrm>
            <a:off x="1371600" y="6248400"/>
            <a:ext cx="1905000" cy="457200"/>
          </a:xfrm>
        </p:spPr>
        <p:txBody>
          <a:bodyPr/>
          <a:lstStyle>
            <a:lvl1pPr>
              <a:defRPr/>
            </a:lvl1pPr>
          </a:lstStyle>
          <a:p>
            <a:pPr>
              <a:defRPr/>
            </a:pPr>
            <a:endParaRPr lang="en-US"/>
          </a:p>
        </p:txBody>
      </p:sp>
      <p:sp>
        <p:nvSpPr>
          <p:cNvPr id="23" name="Rectangle 908"/>
          <p:cNvSpPr>
            <a:spLocks noGrp="1" noChangeArrowheads="1"/>
          </p:cNvSpPr>
          <p:nvPr>
            <p:ph type="ftr" sz="quarter" idx="11"/>
          </p:nvPr>
        </p:nvSpPr>
        <p:spPr>
          <a:xfrm>
            <a:off x="3733800" y="6248400"/>
            <a:ext cx="2895600" cy="457200"/>
          </a:xfrm>
        </p:spPr>
        <p:txBody>
          <a:bodyPr/>
          <a:lstStyle>
            <a:lvl1pPr>
              <a:defRPr/>
            </a:lvl1pPr>
          </a:lstStyle>
          <a:p>
            <a:pPr>
              <a:defRPr/>
            </a:pPr>
            <a:endParaRPr lang="en-US"/>
          </a:p>
        </p:txBody>
      </p:sp>
      <p:sp>
        <p:nvSpPr>
          <p:cNvPr id="24" name="Rectangle 909"/>
          <p:cNvSpPr>
            <a:spLocks noGrp="1" noChangeArrowheads="1"/>
          </p:cNvSpPr>
          <p:nvPr>
            <p:ph type="sldNum" sz="quarter" idx="12"/>
          </p:nvPr>
        </p:nvSpPr>
        <p:spPr>
          <a:xfrm>
            <a:off x="7086600" y="6248400"/>
            <a:ext cx="1905000" cy="457200"/>
          </a:xfrm>
        </p:spPr>
        <p:txBody>
          <a:bodyPr/>
          <a:lstStyle>
            <a:lvl1pPr>
              <a:defRPr/>
            </a:lvl1pPr>
          </a:lstStyle>
          <a:p>
            <a:pPr>
              <a:defRPr/>
            </a:pPr>
            <a:fld id="{1CE136BA-7474-45D7-86F7-A27AA90499C5}" type="slidenum">
              <a:rPr lang="en-US"/>
              <a:pPr>
                <a:defRPr/>
              </a:pPr>
              <a:t>‹#›</a:t>
            </a:fld>
            <a:endParaRPr lang="en-US"/>
          </a:p>
        </p:txBody>
      </p:sp>
    </p:spTree>
    <p:extLst>
      <p:ext uri="{BB962C8B-B14F-4D97-AF65-F5344CB8AC3E}">
        <p14:creationId xmlns:p14="http://schemas.microsoft.com/office/powerpoint/2010/main" val="253348574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46E70D-CA59-45B9-9F61-DE0266CE228D}" type="slidenum">
              <a:rPr lang="en-US"/>
              <a:pPr>
                <a:defRPr/>
              </a:pPr>
              <a:t>‹#›</a:t>
            </a:fld>
            <a:endParaRPr lang="en-US"/>
          </a:p>
        </p:txBody>
      </p:sp>
    </p:spTree>
    <p:extLst>
      <p:ext uri="{BB962C8B-B14F-4D97-AF65-F5344CB8AC3E}">
        <p14:creationId xmlns:p14="http://schemas.microsoft.com/office/powerpoint/2010/main" val="1011229118"/>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8E8C1E-5392-450E-B423-11A5392EA620}" type="slidenum">
              <a:rPr lang="en-US"/>
              <a:pPr>
                <a:defRPr/>
              </a:pPr>
              <a:t>‹#›</a:t>
            </a:fld>
            <a:endParaRPr lang="en-US"/>
          </a:p>
        </p:txBody>
      </p:sp>
    </p:spTree>
    <p:extLst>
      <p:ext uri="{BB962C8B-B14F-4D97-AF65-F5344CB8AC3E}">
        <p14:creationId xmlns:p14="http://schemas.microsoft.com/office/powerpoint/2010/main" val="4065149647"/>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348DD6-7A9F-450C-A6CE-AD2F98AAB4BC}" type="slidenum">
              <a:rPr lang="en-US"/>
              <a:pPr>
                <a:defRPr/>
              </a:pPr>
              <a:t>‹#›</a:t>
            </a:fld>
            <a:endParaRPr lang="en-US"/>
          </a:p>
        </p:txBody>
      </p:sp>
    </p:spTree>
    <p:extLst>
      <p:ext uri="{BB962C8B-B14F-4D97-AF65-F5344CB8AC3E}">
        <p14:creationId xmlns:p14="http://schemas.microsoft.com/office/powerpoint/2010/main" val="503173599"/>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66A2FE-B662-4C50-AE5E-11C050BAC019}" type="slidenum">
              <a:rPr lang="en-US"/>
              <a:pPr>
                <a:defRPr/>
              </a:pPr>
              <a:t>‹#›</a:t>
            </a:fld>
            <a:endParaRPr lang="en-US"/>
          </a:p>
        </p:txBody>
      </p:sp>
    </p:spTree>
    <p:extLst>
      <p:ext uri="{BB962C8B-B14F-4D97-AF65-F5344CB8AC3E}">
        <p14:creationId xmlns:p14="http://schemas.microsoft.com/office/powerpoint/2010/main" val="662949593"/>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DAB4DF0-E300-4ED9-9A32-2C05C41C7045}" type="slidenum">
              <a:rPr lang="en-US"/>
              <a:pPr>
                <a:defRPr/>
              </a:pPr>
              <a:t>‹#›</a:t>
            </a:fld>
            <a:endParaRPr lang="en-US"/>
          </a:p>
        </p:txBody>
      </p:sp>
    </p:spTree>
    <p:extLst>
      <p:ext uri="{BB962C8B-B14F-4D97-AF65-F5344CB8AC3E}">
        <p14:creationId xmlns:p14="http://schemas.microsoft.com/office/powerpoint/2010/main" val="404290855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AC7D87B-0944-482B-948A-C5105B16822D}" type="slidenum">
              <a:rPr lang="en-US"/>
              <a:pPr>
                <a:defRPr/>
              </a:pPr>
              <a:t>‹#›</a:t>
            </a:fld>
            <a:endParaRPr lang="en-US"/>
          </a:p>
        </p:txBody>
      </p:sp>
    </p:spTree>
    <p:extLst>
      <p:ext uri="{BB962C8B-B14F-4D97-AF65-F5344CB8AC3E}">
        <p14:creationId xmlns:p14="http://schemas.microsoft.com/office/powerpoint/2010/main" val="3065895901"/>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A0DCCE9-A615-45DE-902D-625AE2A7EF31}" type="slidenum">
              <a:rPr lang="en-US"/>
              <a:pPr>
                <a:defRPr/>
              </a:pPr>
              <a:t>‹#›</a:t>
            </a:fld>
            <a:endParaRPr lang="en-US"/>
          </a:p>
        </p:txBody>
      </p:sp>
    </p:spTree>
    <p:extLst>
      <p:ext uri="{BB962C8B-B14F-4D97-AF65-F5344CB8AC3E}">
        <p14:creationId xmlns:p14="http://schemas.microsoft.com/office/powerpoint/2010/main" val="4188224264"/>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37C3870-7010-40B5-BC97-2A2CAB90A244}" type="slidenum">
              <a:rPr lang="en-US"/>
              <a:pPr>
                <a:defRPr/>
              </a:pPr>
              <a:t>‹#›</a:t>
            </a:fld>
            <a:endParaRPr lang="en-US"/>
          </a:p>
        </p:txBody>
      </p:sp>
    </p:spTree>
    <p:extLst>
      <p:ext uri="{BB962C8B-B14F-4D97-AF65-F5344CB8AC3E}">
        <p14:creationId xmlns:p14="http://schemas.microsoft.com/office/powerpoint/2010/main" val="220612680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3F141FD-3233-4FB2-B811-DBBE8EE16D4F}" type="slidenum">
              <a:rPr lang="en-US"/>
              <a:pPr>
                <a:defRPr/>
              </a:pPr>
              <a:t>‹#›</a:t>
            </a:fld>
            <a:endParaRPr lang="en-US"/>
          </a:p>
        </p:txBody>
      </p:sp>
    </p:spTree>
    <p:extLst>
      <p:ext uri="{BB962C8B-B14F-4D97-AF65-F5344CB8AC3E}">
        <p14:creationId xmlns:p14="http://schemas.microsoft.com/office/powerpoint/2010/main" val="3166490788"/>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49F2B61-19C9-4996-AC25-5046679ECE45}" type="slidenum">
              <a:rPr lang="en-US"/>
              <a:pPr>
                <a:defRPr/>
              </a:pPr>
              <a:t>‹#›</a:t>
            </a:fld>
            <a:endParaRPr lang="en-US"/>
          </a:p>
        </p:txBody>
      </p:sp>
    </p:spTree>
    <p:extLst>
      <p:ext uri="{BB962C8B-B14F-4D97-AF65-F5344CB8AC3E}">
        <p14:creationId xmlns:p14="http://schemas.microsoft.com/office/powerpoint/2010/main" val="1518981603"/>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916"/>
          <p:cNvGrpSpPr>
            <a:grpSpLocks/>
          </p:cNvGrpSpPr>
          <p:nvPr/>
        </p:nvGrpSpPr>
        <p:grpSpPr bwMode="auto">
          <a:xfrm>
            <a:off x="-23813" y="-141288"/>
            <a:ext cx="9167813" cy="6999288"/>
            <a:chOff x="-15" y="-89"/>
            <a:chExt cx="5775" cy="4409"/>
          </a:xfrm>
        </p:grpSpPr>
        <p:sp>
          <p:nvSpPr>
            <p:cNvPr id="1032" name="Rectangle 2"/>
            <p:cNvSpPr>
              <a:spLocks noChangeArrowheads="1"/>
            </p:cNvSpPr>
            <p:nvPr userDrawn="1"/>
          </p:nvSpPr>
          <p:spPr bwMode="ltGray">
            <a:xfrm>
              <a:off x="0" y="301"/>
              <a:ext cx="5760" cy="72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4" descr="Cacback"/>
            <p:cNvSpPr>
              <a:spLocks noChangeArrowheads="1"/>
            </p:cNvSpPr>
            <p:nvPr userDrawn="1"/>
          </p:nvSpPr>
          <p:spPr bwMode="ltGray">
            <a:xfrm>
              <a:off x="0" y="0"/>
              <a:ext cx="1119" cy="432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034" name="Group 915"/>
            <p:cNvGrpSpPr>
              <a:grpSpLocks/>
            </p:cNvGrpSpPr>
            <p:nvPr userDrawn="1"/>
          </p:nvGrpSpPr>
          <p:grpSpPr bwMode="auto">
            <a:xfrm>
              <a:off x="-15" y="-89"/>
              <a:ext cx="5295" cy="785"/>
              <a:chOff x="20" y="-89"/>
              <a:chExt cx="5295" cy="785"/>
            </a:xfrm>
          </p:grpSpPr>
          <p:sp>
            <p:nvSpPr>
              <p:cNvPr id="1036" name="Freeform 892"/>
              <p:cNvSpPr>
                <a:spLocks/>
              </p:cNvSpPr>
              <p:nvPr userDrawn="1"/>
            </p:nvSpPr>
            <p:spPr bwMode="auto">
              <a:xfrm rot="-507431">
                <a:off x="20" y="524"/>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37" name="Freeform 893"/>
              <p:cNvSpPr>
                <a:spLocks/>
              </p:cNvSpPr>
              <p:nvPr userDrawn="1"/>
            </p:nvSpPr>
            <p:spPr bwMode="auto">
              <a:xfrm rot="-507431">
                <a:off x="1193" y="-89"/>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38" name="Group 894"/>
              <p:cNvGrpSpPr>
                <a:grpSpLocks/>
              </p:cNvGrpSpPr>
              <p:nvPr userDrawn="1"/>
            </p:nvGrpSpPr>
            <p:grpSpPr bwMode="auto">
              <a:xfrm>
                <a:off x="1033" y="326"/>
                <a:ext cx="192" cy="192"/>
                <a:chOff x="1033" y="326"/>
                <a:chExt cx="192" cy="192"/>
              </a:xfrm>
            </p:grpSpPr>
            <p:sp>
              <p:nvSpPr>
                <p:cNvPr id="1039" name="Oval 89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Oval 89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Oval 89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Oval 89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Oval 89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Oval 90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Oval 90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Oval 90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Oval 90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035" name="Rectangle 904"/>
            <p:cNvSpPr>
              <a:spLocks noChangeArrowheads="1"/>
            </p:cNvSpPr>
            <p:nvPr userDrawn="1"/>
          </p:nvSpPr>
          <p:spPr bwMode="white">
            <a:xfrm>
              <a:off x="426" y="1185"/>
              <a:ext cx="701" cy="313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27" name="Rectangle 905"/>
          <p:cNvSpPr>
            <a:spLocks noGrp="1" noChangeArrowheads="1"/>
          </p:cNvSpPr>
          <p:nvPr>
            <p:ph type="title"/>
          </p:nvPr>
        </p:nvSpPr>
        <p:spPr bwMode="auto">
          <a:xfrm>
            <a:off x="115411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90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435" name="Rectangle 90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23436" name="Rectangle 90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23437" name="Rectangle 90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7CA3EE8-44F5-4962-AAA9-FF1CC78F6D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609600" y="51816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4000" b="1" dirty="0">
                <a:solidFill>
                  <a:srgbClr val="00FFFF"/>
                </a:solidFill>
                <a:latin typeface="Tahoma" pitchFamily="34" charset="0"/>
              </a:rPr>
              <a:t>The Anglo in Anglo/Saxon</a:t>
            </a:r>
          </a:p>
        </p:txBody>
      </p:sp>
      <p:sp>
        <p:nvSpPr>
          <p:cNvPr id="13315" name="WordArt 4"/>
          <p:cNvSpPr>
            <a:spLocks noChangeArrowheads="1" noChangeShapeType="1" noTextEdit="1"/>
          </p:cNvSpPr>
          <p:nvPr/>
        </p:nvSpPr>
        <p:spPr bwMode="auto">
          <a:xfrm>
            <a:off x="1524000" y="1828800"/>
            <a:ext cx="5257800" cy="30480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Arial Black"/>
              </a:rPr>
              <a:t>BRITISH</a:t>
            </a:r>
          </a:p>
          <a:p>
            <a:pPr algn="ctr"/>
            <a:r>
              <a:rPr lang="en-US" sz="3600" kern="10" dirty="0">
                <a:ln w="9525">
                  <a:solidFill>
                    <a:srgbClr val="000000"/>
                  </a:solidFill>
                  <a:round/>
                  <a:headEnd/>
                  <a:tailEnd/>
                </a:ln>
                <a:latin typeface="Arial Black"/>
              </a:rPr>
              <a:t>CULTURE</a:t>
            </a:r>
          </a:p>
        </p:txBody>
      </p:sp>
      <p:sp>
        <p:nvSpPr>
          <p:cNvPr id="13316" name="Rectangle 5"/>
          <p:cNvSpPr>
            <a:spLocks noGrp="1" noChangeArrowheads="1"/>
          </p:cNvSpPr>
          <p:nvPr>
            <p:ph type="title"/>
          </p:nvPr>
        </p:nvSpPr>
        <p:spPr>
          <a:xfrm>
            <a:off x="457200" y="0"/>
            <a:ext cx="7772400" cy="1143000"/>
          </a:xfrm>
        </p:spPr>
        <p:txBody>
          <a:bodyPr/>
          <a:lstStyle/>
          <a:p>
            <a:pPr eaLnBrk="1" hangingPunct="1"/>
            <a:r>
              <a:rPr lang="en-US" sz="6000" b="1" u="sng" dirty="0" smtClean="0">
                <a:solidFill>
                  <a:srgbClr val="00FFFF"/>
                </a:solidFill>
                <a:latin typeface="Tahoma" pitchFamily="34" charset="0"/>
              </a:rPr>
              <a:t>CHAPTER 4</a:t>
            </a: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2530" name="WordArt 4"/>
          <p:cNvSpPr>
            <a:spLocks noChangeArrowheads="1" noChangeShapeType="1" noTextEdit="1"/>
          </p:cNvSpPr>
          <p:nvPr/>
        </p:nvSpPr>
        <p:spPr bwMode="auto">
          <a:xfrm>
            <a:off x="2438400" y="609600"/>
            <a:ext cx="3886200" cy="5486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THEY</a:t>
            </a:r>
          </a:p>
          <a:p>
            <a:pPr algn="ctr"/>
            <a:r>
              <a:rPr lang="en-US" sz="3600" kern="10">
                <a:ln w="9525">
                  <a:solidFill>
                    <a:srgbClr val="000000"/>
                  </a:solidFill>
                  <a:round/>
                  <a:headEnd/>
                  <a:tailEnd/>
                </a:ln>
                <a:solidFill>
                  <a:schemeClr val="tx2"/>
                </a:solidFill>
                <a:latin typeface="Arial Black"/>
              </a:rPr>
              <a:t>ONCE</a:t>
            </a:r>
          </a:p>
          <a:p>
            <a:pPr algn="ctr"/>
            <a:r>
              <a:rPr lang="en-US" sz="3600" kern="10">
                <a:ln w="9525">
                  <a:solidFill>
                    <a:srgbClr val="000000"/>
                  </a:solidFill>
                  <a:round/>
                  <a:headEnd/>
                  <a:tailEnd/>
                </a:ln>
                <a:solidFill>
                  <a:schemeClr val="tx2"/>
                </a:solidFill>
                <a:latin typeface="Arial Black"/>
              </a:rPr>
              <a:t>WERE</a:t>
            </a:r>
          </a:p>
          <a:p>
            <a:pPr algn="ctr"/>
            <a:r>
              <a:rPr lang="en-US" sz="3600" kern="10">
                <a:ln w="9525">
                  <a:solidFill>
                    <a:srgbClr val="000000"/>
                  </a:solidFill>
                  <a:round/>
                  <a:headEnd/>
                  <a:tailEnd/>
                </a:ln>
                <a:solidFill>
                  <a:schemeClr val="tx2"/>
                </a:solidFill>
                <a:latin typeface="Arial Black"/>
              </a:rPr>
              <a:t>BRITISH</a:t>
            </a:r>
          </a:p>
        </p:txBody>
      </p:sp>
      <p:sp>
        <p:nvSpPr>
          <p:cNvPr id="22531" name="AutoShape 5"/>
          <p:cNvSpPr>
            <a:spLocks noChangeArrowheads="1"/>
          </p:cNvSpPr>
          <p:nvPr/>
        </p:nvSpPr>
        <p:spPr bwMode="auto">
          <a:xfrm>
            <a:off x="7010400" y="5334000"/>
            <a:ext cx="1752600" cy="914400"/>
          </a:xfrm>
          <a:prstGeom prst="rightArrow">
            <a:avLst>
              <a:gd name="adj1" fmla="val 50000"/>
              <a:gd name="adj2" fmla="val 47917"/>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6"/>
          <p:cNvSpPr>
            <a:spLocks noGrp="1" noChangeArrowheads="1"/>
          </p:cNvSpPr>
          <p:nvPr>
            <p:ph type="body" sz="half" idx="2"/>
          </p:nvPr>
        </p:nvSpPr>
        <p:spPr>
          <a:xfrm>
            <a:off x="2514600" y="0"/>
            <a:ext cx="1981200" cy="6858000"/>
          </a:xfrm>
        </p:spPr>
        <p:txBody>
          <a:bodyPr/>
          <a:lstStyle/>
          <a:p>
            <a:pPr marL="381000" indent="-381000" eaLnBrk="1" hangingPunct="1">
              <a:lnSpc>
                <a:spcPct val="90000"/>
              </a:lnSpc>
              <a:buFontTx/>
              <a:buNone/>
            </a:pPr>
            <a:r>
              <a:rPr lang="en-US" sz="2600" b="1" smtClean="0">
                <a:latin typeface="Tahoma" pitchFamily="34" charset="0"/>
              </a:rPr>
              <a:t>Fiji</a:t>
            </a:r>
          </a:p>
          <a:p>
            <a:pPr marL="381000" indent="-381000" eaLnBrk="1" hangingPunct="1">
              <a:lnSpc>
                <a:spcPct val="90000"/>
              </a:lnSpc>
              <a:buFontTx/>
              <a:buNone/>
            </a:pPr>
            <a:r>
              <a:rPr lang="es-ES" sz="2600" b="1" smtClean="0">
                <a:latin typeface="Tahoma" pitchFamily="34" charset="0"/>
              </a:rPr>
              <a:t>Gambia</a:t>
            </a:r>
          </a:p>
          <a:p>
            <a:pPr marL="381000" indent="-381000" eaLnBrk="1" hangingPunct="1">
              <a:lnSpc>
                <a:spcPct val="90000"/>
              </a:lnSpc>
              <a:buFontTx/>
              <a:buNone/>
            </a:pPr>
            <a:r>
              <a:rPr lang="es-ES" sz="2600" b="1" smtClean="0">
                <a:latin typeface="Tahoma" pitchFamily="34" charset="0"/>
              </a:rPr>
              <a:t>Ghana</a:t>
            </a:r>
          </a:p>
          <a:p>
            <a:pPr marL="381000" indent="-381000" eaLnBrk="1" hangingPunct="1">
              <a:lnSpc>
                <a:spcPct val="90000"/>
              </a:lnSpc>
              <a:buFontTx/>
              <a:buNone/>
            </a:pPr>
            <a:r>
              <a:rPr lang="es-ES" sz="2600" b="1" smtClean="0">
                <a:latin typeface="Tahoma" pitchFamily="34" charset="0"/>
              </a:rPr>
              <a:t>Gibraltar</a:t>
            </a:r>
          </a:p>
          <a:p>
            <a:pPr marL="381000" indent="-381000" eaLnBrk="1" hangingPunct="1">
              <a:lnSpc>
                <a:spcPct val="90000"/>
              </a:lnSpc>
              <a:buFontTx/>
              <a:buNone/>
            </a:pPr>
            <a:r>
              <a:rPr lang="es-ES" sz="2600" b="1" smtClean="0">
                <a:latin typeface="Tahoma" pitchFamily="34" charset="0"/>
              </a:rPr>
              <a:t>Haiti</a:t>
            </a:r>
          </a:p>
          <a:p>
            <a:pPr marL="381000" indent="-381000" eaLnBrk="1" hangingPunct="1">
              <a:lnSpc>
                <a:spcPct val="90000"/>
              </a:lnSpc>
              <a:buFontTx/>
              <a:buNone/>
            </a:pPr>
            <a:r>
              <a:rPr lang="es-ES" sz="2600" b="1" smtClean="0">
                <a:latin typeface="Tahoma" pitchFamily="34" charset="0"/>
              </a:rPr>
              <a:t>Hawaii</a:t>
            </a:r>
          </a:p>
          <a:p>
            <a:pPr marL="381000" indent="-381000" eaLnBrk="1" hangingPunct="1">
              <a:lnSpc>
                <a:spcPct val="90000"/>
              </a:lnSpc>
              <a:buFontTx/>
              <a:buNone/>
            </a:pPr>
            <a:r>
              <a:rPr lang="es-ES" sz="2600" b="1" smtClean="0">
                <a:latin typeface="Tahoma" pitchFamily="34" charset="0"/>
              </a:rPr>
              <a:t>Hong Kong</a:t>
            </a:r>
          </a:p>
          <a:p>
            <a:pPr marL="381000" indent="-381000" eaLnBrk="1" hangingPunct="1">
              <a:lnSpc>
                <a:spcPct val="90000"/>
              </a:lnSpc>
              <a:buFontTx/>
              <a:buNone/>
            </a:pPr>
            <a:r>
              <a:rPr lang="es-ES" sz="2600" b="1" smtClean="0">
                <a:latin typeface="Tahoma" pitchFamily="34" charset="0"/>
              </a:rPr>
              <a:t>India </a:t>
            </a:r>
          </a:p>
          <a:p>
            <a:pPr marL="381000" indent="-381000" eaLnBrk="1" hangingPunct="1">
              <a:lnSpc>
                <a:spcPct val="90000"/>
              </a:lnSpc>
              <a:buFontTx/>
              <a:buNone/>
            </a:pPr>
            <a:r>
              <a:rPr lang="es-ES" sz="2600" b="1" smtClean="0">
                <a:latin typeface="Tahoma" pitchFamily="34" charset="0"/>
              </a:rPr>
              <a:t>Iraq</a:t>
            </a:r>
          </a:p>
          <a:p>
            <a:pPr marL="381000" indent="-381000" eaLnBrk="1" hangingPunct="1">
              <a:lnSpc>
                <a:spcPct val="90000"/>
              </a:lnSpc>
              <a:buFontTx/>
              <a:buNone/>
            </a:pPr>
            <a:r>
              <a:rPr lang="es-ES" sz="2600" b="1" smtClean="0">
                <a:latin typeface="Tahoma" pitchFamily="34" charset="0"/>
              </a:rPr>
              <a:t>Ireland</a:t>
            </a:r>
          </a:p>
          <a:p>
            <a:pPr marL="381000" indent="-381000" eaLnBrk="1" hangingPunct="1">
              <a:lnSpc>
                <a:spcPct val="90000"/>
              </a:lnSpc>
              <a:buFontTx/>
              <a:buNone/>
            </a:pPr>
            <a:r>
              <a:rPr lang="es-ES" sz="2600" b="1" smtClean="0">
                <a:latin typeface="Tahoma" pitchFamily="34" charset="0"/>
              </a:rPr>
              <a:t>Italy</a:t>
            </a:r>
          </a:p>
          <a:p>
            <a:pPr marL="381000" indent="-381000" eaLnBrk="1" hangingPunct="1">
              <a:lnSpc>
                <a:spcPct val="90000"/>
              </a:lnSpc>
              <a:buFontTx/>
              <a:buNone/>
            </a:pPr>
            <a:r>
              <a:rPr lang="es-ES" sz="2600" b="1" smtClean="0">
                <a:latin typeface="Tahoma" pitchFamily="34" charset="0"/>
              </a:rPr>
              <a:t>Jamaica</a:t>
            </a:r>
          </a:p>
          <a:p>
            <a:pPr marL="381000" indent="-381000" eaLnBrk="1" hangingPunct="1">
              <a:lnSpc>
                <a:spcPct val="90000"/>
              </a:lnSpc>
              <a:buFontTx/>
              <a:buNone/>
            </a:pPr>
            <a:r>
              <a:rPr lang="es-ES" sz="2600" b="1" smtClean="0">
                <a:latin typeface="Tahoma" pitchFamily="34" charset="0"/>
              </a:rPr>
              <a:t>Kenya</a:t>
            </a:r>
          </a:p>
          <a:p>
            <a:pPr marL="381000" indent="-381000" eaLnBrk="1" hangingPunct="1">
              <a:lnSpc>
                <a:spcPct val="90000"/>
              </a:lnSpc>
              <a:buFontTx/>
              <a:buNone/>
            </a:pPr>
            <a:r>
              <a:rPr lang="es-ES" sz="2600" b="1" smtClean="0">
                <a:latin typeface="Tahoma" pitchFamily="34" charset="0"/>
              </a:rPr>
              <a:t>Kuwait</a:t>
            </a:r>
          </a:p>
          <a:p>
            <a:pPr marL="381000" indent="-381000" eaLnBrk="1" hangingPunct="1">
              <a:lnSpc>
                <a:spcPct val="90000"/>
              </a:lnSpc>
              <a:buFontTx/>
              <a:buNone/>
            </a:pPr>
            <a:endParaRPr lang="es-ES" sz="2600" b="1" smtClean="0">
              <a:latin typeface="Tahoma" pitchFamily="34" charset="0"/>
            </a:endParaRPr>
          </a:p>
        </p:txBody>
      </p:sp>
      <p:sp>
        <p:nvSpPr>
          <p:cNvPr id="23555" name="Rectangle 8"/>
          <p:cNvSpPr>
            <a:spLocks noChangeArrowheads="1"/>
          </p:cNvSpPr>
          <p:nvPr/>
        </p:nvSpPr>
        <p:spPr bwMode="auto">
          <a:xfrm>
            <a:off x="2286000" y="0"/>
            <a:ext cx="457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b="1">
              <a:latin typeface="Tahoma" pitchFamily="34" charset="0"/>
            </a:endParaRPr>
          </a:p>
          <a:p>
            <a:endParaRPr lang="en-US" sz="2800" b="1">
              <a:latin typeface="Tahoma" pitchFamily="34" charset="0"/>
            </a:endParaRPr>
          </a:p>
        </p:txBody>
      </p:sp>
      <p:sp>
        <p:nvSpPr>
          <p:cNvPr id="23556" name="Rectangle 10"/>
          <p:cNvSpPr>
            <a:spLocks noGrp="1" noChangeArrowheads="1"/>
          </p:cNvSpPr>
          <p:nvPr>
            <p:ph type="body" sz="half" idx="1"/>
          </p:nvPr>
        </p:nvSpPr>
        <p:spPr>
          <a:xfrm>
            <a:off x="0" y="0"/>
            <a:ext cx="4495800" cy="6858000"/>
          </a:xfrm>
        </p:spPr>
        <p:txBody>
          <a:bodyPr/>
          <a:lstStyle/>
          <a:p>
            <a:pPr eaLnBrk="1" hangingPunct="1">
              <a:lnSpc>
                <a:spcPct val="80000"/>
              </a:lnSpc>
              <a:buFontTx/>
              <a:buNone/>
            </a:pPr>
            <a:r>
              <a:rPr lang="es-ES" sz="2600" b="1" dirty="0" smtClean="0">
                <a:latin typeface="Tahoma" pitchFamily="34" charset="0"/>
              </a:rPr>
              <a:t>Afganistán</a:t>
            </a:r>
          </a:p>
          <a:p>
            <a:pPr eaLnBrk="1" hangingPunct="1">
              <a:lnSpc>
                <a:spcPct val="80000"/>
              </a:lnSpc>
              <a:buFontTx/>
              <a:buNone/>
            </a:pPr>
            <a:r>
              <a:rPr lang="es-ES" sz="2600" b="1" dirty="0" err="1" smtClean="0">
                <a:latin typeface="Tahoma" pitchFamily="34" charset="0"/>
              </a:rPr>
              <a:t>America</a:t>
            </a:r>
            <a:endParaRPr lang="es-ES" sz="2600" b="1" dirty="0" smtClean="0">
              <a:latin typeface="Tahoma" pitchFamily="34" charset="0"/>
            </a:endParaRPr>
          </a:p>
          <a:p>
            <a:pPr eaLnBrk="1" hangingPunct="1">
              <a:lnSpc>
                <a:spcPct val="80000"/>
              </a:lnSpc>
              <a:buFontTx/>
              <a:buNone/>
            </a:pPr>
            <a:r>
              <a:rPr lang="es-ES" sz="2600" b="1" dirty="0" smtClean="0">
                <a:latin typeface="Tahoma" pitchFamily="34" charset="0"/>
              </a:rPr>
              <a:t>Araba</a:t>
            </a:r>
          </a:p>
          <a:p>
            <a:pPr eaLnBrk="1" hangingPunct="1">
              <a:lnSpc>
                <a:spcPct val="80000"/>
              </a:lnSpc>
              <a:buFontTx/>
              <a:buNone/>
            </a:pPr>
            <a:r>
              <a:rPr lang="es-ES" sz="2600" b="1" dirty="0" smtClean="0">
                <a:latin typeface="Tahoma" pitchFamily="34" charset="0"/>
              </a:rPr>
              <a:t>Austria</a:t>
            </a:r>
            <a:endParaRPr lang="en-US" sz="2600" b="1" dirty="0" smtClean="0">
              <a:latin typeface="Tahoma" pitchFamily="34" charset="0"/>
            </a:endParaRPr>
          </a:p>
          <a:p>
            <a:pPr eaLnBrk="1" hangingPunct="1">
              <a:lnSpc>
                <a:spcPct val="80000"/>
              </a:lnSpc>
              <a:buFontTx/>
              <a:buNone/>
            </a:pPr>
            <a:r>
              <a:rPr lang="en-US" sz="2600" b="1" dirty="0" smtClean="0">
                <a:latin typeface="Tahoma" pitchFamily="34" charset="0"/>
              </a:rPr>
              <a:t>Bahrain</a:t>
            </a:r>
          </a:p>
          <a:p>
            <a:pPr eaLnBrk="1" hangingPunct="1">
              <a:lnSpc>
                <a:spcPct val="80000"/>
              </a:lnSpc>
              <a:buFontTx/>
              <a:buNone/>
            </a:pPr>
            <a:r>
              <a:rPr lang="en-US" sz="2600" b="1" dirty="0" smtClean="0">
                <a:latin typeface="Tahoma" pitchFamily="34" charset="0"/>
              </a:rPr>
              <a:t>Belize</a:t>
            </a:r>
          </a:p>
          <a:p>
            <a:pPr eaLnBrk="1" hangingPunct="1">
              <a:lnSpc>
                <a:spcPct val="80000"/>
              </a:lnSpc>
              <a:buFontTx/>
              <a:buNone/>
            </a:pPr>
            <a:r>
              <a:rPr lang="en-US" sz="2600" b="1" dirty="0" smtClean="0">
                <a:latin typeface="Tahoma" pitchFamily="34" charset="0"/>
              </a:rPr>
              <a:t>Belize</a:t>
            </a:r>
          </a:p>
          <a:p>
            <a:pPr eaLnBrk="1" hangingPunct="1">
              <a:lnSpc>
                <a:spcPct val="80000"/>
              </a:lnSpc>
              <a:buFontTx/>
              <a:buNone/>
            </a:pPr>
            <a:r>
              <a:rPr lang="en-US" sz="2600" b="1" dirty="0" smtClean="0">
                <a:latin typeface="Tahoma" pitchFamily="34" charset="0"/>
              </a:rPr>
              <a:t>Bermuda</a:t>
            </a:r>
          </a:p>
          <a:p>
            <a:pPr eaLnBrk="1" hangingPunct="1">
              <a:lnSpc>
                <a:spcPct val="80000"/>
              </a:lnSpc>
              <a:buFontTx/>
              <a:buNone/>
            </a:pPr>
            <a:r>
              <a:rPr lang="en-US" sz="2600" b="1" dirty="0" smtClean="0">
                <a:latin typeface="Tahoma" pitchFamily="34" charset="0"/>
              </a:rPr>
              <a:t>Bhutan</a:t>
            </a:r>
          </a:p>
          <a:p>
            <a:pPr eaLnBrk="1" hangingPunct="1">
              <a:lnSpc>
                <a:spcPct val="80000"/>
              </a:lnSpc>
              <a:buFontTx/>
              <a:buNone/>
            </a:pPr>
            <a:r>
              <a:rPr lang="en-US" sz="2600" b="1" dirty="0" smtClean="0">
                <a:latin typeface="Tahoma" pitchFamily="34" charset="0"/>
              </a:rPr>
              <a:t>Botswana</a:t>
            </a:r>
            <a:endParaRPr lang="es-ES" sz="2600" b="1" dirty="0" smtClean="0">
              <a:latin typeface="Tahoma" pitchFamily="34" charset="0"/>
            </a:endParaRPr>
          </a:p>
          <a:p>
            <a:pPr eaLnBrk="1" hangingPunct="1">
              <a:lnSpc>
                <a:spcPct val="80000"/>
              </a:lnSpc>
              <a:buFontTx/>
              <a:buNone/>
            </a:pPr>
            <a:r>
              <a:rPr lang="es-ES" sz="2600" b="1" dirty="0" smtClean="0">
                <a:latin typeface="Tahoma" pitchFamily="34" charset="0"/>
              </a:rPr>
              <a:t>Brunei</a:t>
            </a:r>
          </a:p>
          <a:p>
            <a:pPr eaLnBrk="1" hangingPunct="1">
              <a:lnSpc>
                <a:spcPct val="80000"/>
              </a:lnSpc>
              <a:buFontTx/>
              <a:buNone/>
            </a:pPr>
            <a:r>
              <a:rPr lang="es-ES" sz="2600" b="1" dirty="0" err="1" smtClean="0">
                <a:latin typeface="Tahoma" pitchFamily="34" charset="0"/>
              </a:rPr>
              <a:t>Canada</a:t>
            </a:r>
            <a:endParaRPr lang="es-ES" sz="2600" b="1" dirty="0" smtClean="0">
              <a:latin typeface="Tahoma" pitchFamily="34" charset="0"/>
            </a:endParaRPr>
          </a:p>
          <a:p>
            <a:pPr eaLnBrk="1" hangingPunct="1">
              <a:lnSpc>
                <a:spcPct val="80000"/>
              </a:lnSpc>
              <a:buFontTx/>
              <a:buNone/>
            </a:pPr>
            <a:r>
              <a:rPr lang="es-ES" sz="2600" b="1" dirty="0" err="1" smtClean="0">
                <a:latin typeface="Tahoma" pitchFamily="34" charset="0"/>
              </a:rPr>
              <a:t>Caymans</a:t>
            </a:r>
            <a:r>
              <a:rPr lang="es-ES" sz="2600" b="1" dirty="0" smtClean="0">
                <a:latin typeface="Tahoma" pitchFamily="34" charset="0"/>
              </a:rPr>
              <a:t> 	</a:t>
            </a:r>
          </a:p>
          <a:p>
            <a:pPr eaLnBrk="1" hangingPunct="1">
              <a:lnSpc>
                <a:spcPct val="80000"/>
              </a:lnSpc>
              <a:buFontTx/>
              <a:buNone/>
            </a:pPr>
            <a:r>
              <a:rPr lang="es-ES" sz="2600" b="1" dirty="0" err="1" smtClean="0">
                <a:latin typeface="Tahoma" pitchFamily="34" charset="0"/>
              </a:rPr>
              <a:t>Cyprus</a:t>
            </a:r>
            <a:endParaRPr lang="en-US" sz="2600" b="1" dirty="0" smtClean="0">
              <a:latin typeface="Tahoma" pitchFamily="34" charset="0"/>
            </a:endParaRPr>
          </a:p>
          <a:p>
            <a:pPr eaLnBrk="1" hangingPunct="1">
              <a:lnSpc>
                <a:spcPct val="80000"/>
              </a:lnSpc>
              <a:buFontTx/>
              <a:buNone/>
            </a:pPr>
            <a:r>
              <a:rPr lang="en-US" sz="2600" b="1" dirty="0" smtClean="0">
                <a:latin typeface="Tahoma" pitchFamily="34" charset="0"/>
              </a:rPr>
              <a:t>Egypt</a:t>
            </a:r>
          </a:p>
          <a:p>
            <a:pPr eaLnBrk="1" hangingPunct="1">
              <a:lnSpc>
                <a:spcPct val="80000"/>
              </a:lnSpc>
              <a:buFontTx/>
              <a:buNone/>
            </a:pPr>
            <a:r>
              <a:rPr lang="en-US" sz="2600" b="1" dirty="0" smtClean="0">
                <a:latin typeface="Tahoma" pitchFamily="34" charset="0"/>
              </a:rPr>
              <a:t>Falklands</a:t>
            </a:r>
          </a:p>
        </p:txBody>
      </p:sp>
      <p:sp>
        <p:nvSpPr>
          <p:cNvPr id="23557" name="Rectangle 11"/>
          <p:cNvSpPr>
            <a:spLocks noChangeArrowheads="1"/>
          </p:cNvSpPr>
          <p:nvPr/>
        </p:nvSpPr>
        <p:spPr bwMode="auto">
          <a:xfrm>
            <a:off x="4114800" y="190500"/>
            <a:ext cx="2209800"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sz="2600" b="1">
                <a:latin typeface="Tahoma" pitchFamily="34" charset="0"/>
              </a:rPr>
              <a:t>Lebanon</a:t>
            </a:r>
            <a:r>
              <a:rPr lang="es-ES" sz="2600">
                <a:latin typeface="Tahoma" pitchFamily="34" charset="0"/>
              </a:rPr>
              <a:t> </a:t>
            </a:r>
            <a:r>
              <a:rPr lang="es-ES" sz="2600" b="1">
                <a:latin typeface="Tahoma" pitchFamily="34" charset="0"/>
              </a:rPr>
              <a:t>Madagascar</a:t>
            </a:r>
            <a:endParaRPr lang="en-US" sz="2600" b="1">
              <a:latin typeface="Tahoma" pitchFamily="34" charset="0"/>
            </a:endParaRPr>
          </a:p>
          <a:p>
            <a:pPr algn="ctr"/>
            <a:r>
              <a:rPr lang="es-ES" sz="2600" b="1">
                <a:latin typeface="Tahoma" pitchFamily="34" charset="0"/>
              </a:rPr>
              <a:t>Malawi</a:t>
            </a:r>
            <a:endParaRPr lang="en-US" sz="2600" b="1">
              <a:latin typeface="Tahoma" pitchFamily="34" charset="0"/>
            </a:endParaRPr>
          </a:p>
          <a:p>
            <a:pPr algn="ctr"/>
            <a:r>
              <a:rPr lang="es-ES" sz="2600" b="1">
                <a:latin typeface="Tahoma" pitchFamily="34" charset="0"/>
              </a:rPr>
              <a:t>Malaysia</a:t>
            </a:r>
            <a:endParaRPr lang="en-US" sz="2600" b="1">
              <a:latin typeface="Tahoma" pitchFamily="34" charset="0"/>
            </a:endParaRPr>
          </a:p>
          <a:p>
            <a:pPr algn="ctr"/>
            <a:r>
              <a:rPr lang="es-ES" sz="2600" b="1">
                <a:latin typeface="Tahoma" pitchFamily="34" charset="0"/>
              </a:rPr>
              <a:t>Malta</a:t>
            </a:r>
            <a:endParaRPr lang="en-US" sz="2600" b="1">
              <a:latin typeface="Tahoma" pitchFamily="34" charset="0"/>
            </a:endParaRPr>
          </a:p>
          <a:p>
            <a:pPr algn="ctr"/>
            <a:r>
              <a:rPr lang="es-ES" sz="2600" b="1">
                <a:latin typeface="Tahoma" pitchFamily="34" charset="0"/>
              </a:rPr>
              <a:t>Montserrat</a:t>
            </a:r>
            <a:endParaRPr lang="en-US" sz="2600" b="1">
              <a:latin typeface="Tahoma" pitchFamily="34" charset="0"/>
            </a:endParaRPr>
          </a:p>
          <a:p>
            <a:pPr algn="ctr"/>
            <a:r>
              <a:rPr lang="es-ES" sz="2600" b="1">
                <a:latin typeface="Tahoma" pitchFamily="34" charset="0"/>
              </a:rPr>
              <a:t>Namibia</a:t>
            </a:r>
            <a:endParaRPr lang="en-US" sz="2600" b="1">
              <a:latin typeface="Tahoma" pitchFamily="34" charset="0"/>
            </a:endParaRPr>
          </a:p>
          <a:p>
            <a:pPr algn="ctr"/>
            <a:r>
              <a:rPr lang="es-ES" sz="2600" b="1">
                <a:latin typeface="Tahoma" pitchFamily="34" charset="0"/>
              </a:rPr>
              <a:t>New Zealand</a:t>
            </a:r>
            <a:endParaRPr lang="en-US" sz="2600" b="1">
              <a:latin typeface="Tahoma" pitchFamily="34" charset="0"/>
            </a:endParaRPr>
          </a:p>
          <a:p>
            <a:pPr algn="ctr"/>
            <a:r>
              <a:rPr lang="es-ES" sz="2600" b="1">
                <a:latin typeface="Tahoma" pitchFamily="34" charset="0"/>
              </a:rPr>
              <a:t>Nigeria</a:t>
            </a:r>
            <a:endParaRPr lang="en-US" sz="2600" b="1">
              <a:latin typeface="Tahoma" pitchFamily="34" charset="0"/>
            </a:endParaRPr>
          </a:p>
          <a:p>
            <a:pPr algn="ctr"/>
            <a:r>
              <a:rPr lang="es-ES" sz="2600" b="1">
                <a:latin typeface="Tahoma" pitchFamily="34" charset="0"/>
              </a:rPr>
              <a:t>Pakistan</a:t>
            </a:r>
            <a:endParaRPr lang="en-US" sz="2600" b="1">
              <a:latin typeface="Tahoma" pitchFamily="34" charset="0"/>
            </a:endParaRPr>
          </a:p>
          <a:p>
            <a:pPr algn="ctr"/>
            <a:r>
              <a:rPr lang="es-ES" sz="2600" b="1">
                <a:latin typeface="Tahoma" pitchFamily="34" charset="0"/>
              </a:rPr>
              <a:t>Qatar</a:t>
            </a:r>
          </a:p>
          <a:p>
            <a:pPr algn="ctr"/>
            <a:r>
              <a:rPr lang="es-ES" sz="2600" b="1">
                <a:latin typeface="Tahoma" pitchFamily="34" charset="0"/>
              </a:rPr>
              <a:t>Scotland</a:t>
            </a:r>
            <a:endParaRPr lang="en-US" sz="2600" b="1">
              <a:latin typeface="Tahoma" pitchFamily="34" charset="0"/>
            </a:endParaRPr>
          </a:p>
          <a:p>
            <a:pPr algn="ctr"/>
            <a:r>
              <a:rPr lang="es-ES" sz="2600" b="1">
                <a:latin typeface="Tahoma" pitchFamily="34" charset="0"/>
              </a:rPr>
              <a:t>Sierra Leone</a:t>
            </a:r>
            <a:endParaRPr lang="en-US" sz="2600" b="1">
              <a:latin typeface="Tahoma" pitchFamily="34" charset="0"/>
            </a:endParaRPr>
          </a:p>
          <a:p>
            <a:endParaRPr lang="en-US" sz="2600" b="1">
              <a:latin typeface="Tahoma" pitchFamily="34" charset="0"/>
            </a:endParaRPr>
          </a:p>
        </p:txBody>
      </p:sp>
      <p:sp>
        <p:nvSpPr>
          <p:cNvPr id="23558" name="Rectangle 12"/>
          <p:cNvSpPr>
            <a:spLocks noChangeArrowheads="1"/>
          </p:cNvSpPr>
          <p:nvPr/>
        </p:nvSpPr>
        <p:spPr bwMode="auto">
          <a:xfrm>
            <a:off x="6248400" y="0"/>
            <a:ext cx="53721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600" b="1">
                <a:latin typeface="Tahoma" pitchFamily="34" charset="0"/>
              </a:rPr>
              <a:t>South Africa</a:t>
            </a:r>
            <a:endParaRPr lang="en-US" sz="2600" b="1">
              <a:latin typeface="Tahoma" pitchFamily="34" charset="0"/>
            </a:endParaRPr>
          </a:p>
          <a:p>
            <a:r>
              <a:rPr lang="es-ES" sz="2600" b="1">
                <a:latin typeface="Tahoma" pitchFamily="34" charset="0"/>
              </a:rPr>
              <a:t>Sudan</a:t>
            </a:r>
            <a:endParaRPr lang="en-US" sz="2600" b="1">
              <a:latin typeface="Tahoma" pitchFamily="34" charset="0"/>
            </a:endParaRPr>
          </a:p>
          <a:p>
            <a:r>
              <a:rPr lang="es-ES" sz="2600" b="1">
                <a:latin typeface="Tahoma" pitchFamily="34" charset="0"/>
              </a:rPr>
              <a:t>Syria</a:t>
            </a:r>
            <a:endParaRPr lang="en-US" sz="2600" b="1">
              <a:latin typeface="Tahoma" pitchFamily="34" charset="0"/>
            </a:endParaRPr>
          </a:p>
          <a:p>
            <a:r>
              <a:rPr lang="es-ES" sz="2600" b="1">
                <a:latin typeface="Tahoma" pitchFamily="34" charset="0"/>
              </a:rPr>
              <a:t>Tanzania</a:t>
            </a:r>
            <a:endParaRPr lang="en-US" sz="2600" b="1">
              <a:latin typeface="Tahoma" pitchFamily="34" charset="0"/>
            </a:endParaRPr>
          </a:p>
          <a:p>
            <a:r>
              <a:rPr lang="es-ES" sz="2600" b="1">
                <a:latin typeface="Tahoma" pitchFamily="34" charset="0"/>
              </a:rPr>
              <a:t>Tobago</a:t>
            </a:r>
            <a:endParaRPr lang="en-US" sz="2600" b="1">
              <a:latin typeface="Tahoma" pitchFamily="34" charset="0"/>
            </a:endParaRPr>
          </a:p>
          <a:p>
            <a:r>
              <a:rPr lang="es-ES" sz="2600" b="1">
                <a:latin typeface="Tahoma" pitchFamily="34" charset="0"/>
              </a:rPr>
              <a:t>Trinidad</a:t>
            </a:r>
            <a:endParaRPr lang="en-US" sz="2600" b="1">
              <a:latin typeface="Tahoma" pitchFamily="34" charset="0"/>
            </a:endParaRPr>
          </a:p>
          <a:p>
            <a:r>
              <a:rPr lang="es-ES" sz="2600" b="1">
                <a:latin typeface="Tahoma" pitchFamily="34" charset="0"/>
              </a:rPr>
              <a:t>Uganda</a:t>
            </a:r>
            <a:endParaRPr lang="en-US" sz="2600" b="1">
              <a:latin typeface="Tahoma" pitchFamily="34" charset="0"/>
            </a:endParaRPr>
          </a:p>
          <a:p>
            <a:r>
              <a:rPr lang="es-ES" sz="2600" b="1">
                <a:latin typeface="Tahoma" pitchFamily="34" charset="0"/>
              </a:rPr>
              <a:t>Zanzíbar</a:t>
            </a:r>
            <a:endParaRPr lang="en-US" sz="2600" b="1">
              <a:latin typeface="Tahoma" pitchFamily="34" charset="0"/>
            </a:endParaRPr>
          </a:p>
          <a:p>
            <a:r>
              <a:rPr lang="es-ES" sz="2600" b="1">
                <a:latin typeface="Tahoma" pitchFamily="34" charset="0"/>
              </a:rPr>
              <a:t>Zimbabwe</a:t>
            </a:r>
          </a:p>
          <a:p>
            <a:endParaRPr lang="es-ES" sz="2600" b="1" u="sng">
              <a:latin typeface="Tahoma" pitchFamily="34" charset="0"/>
            </a:endParaRPr>
          </a:p>
          <a:p>
            <a:endParaRPr lang="es-ES" sz="2600" b="1">
              <a:latin typeface="Tahoma" pitchFamily="34" charset="0"/>
            </a:endParaRPr>
          </a:p>
          <a:p>
            <a:endParaRPr lang="es-ES" sz="2600" b="1">
              <a:latin typeface="Tahoma" pitchFamily="34" charset="0"/>
            </a:endParaRP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4578" name="WordArt 5"/>
          <p:cNvSpPr>
            <a:spLocks noChangeArrowheads="1" noChangeShapeType="1" noTextEdit="1"/>
          </p:cNvSpPr>
          <p:nvPr/>
        </p:nvSpPr>
        <p:spPr bwMode="auto">
          <a:xfrm>
            <a:off x="1676400" y="762000"/>
            <a:ext cx="5257800" cy="5105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THE</a:t>
            </a:r>
          </a:p>
          <a:p>
            <a:pPr algn="ctr"/>
            <a:r>
              <a:rPr lang="en-US" sz="3600" kern="10">
                <a:ln w="9525">
                  <a:solidFill>
                    <a:srgbClr val="000000"/>
                  </a:solidFill>
                  <a:round/>
                  <a:headEnd/>
                  <a:tailEnd/>
                </a:ln>
                <a:solidFill>
                  <a:schemeClr val="tx2"/>
                </a:solidFill>
                <a:latin typeface="Arial Black"/>
              </a:rPr>
              <a:t>BRITISH</a:t>
            </a:r>
          </a:p>
          <a:p>
            <a:pPr algn="ctr"/>
            <a:r>
              <a:rPr lang="en-US" sz="3600" kern="10">
                <a:ln w="9525">
                  <a:solidFill>
                    <a:srgbClr val="000000"/>
                  </a:solidFill>
                  <a:round/>
                  <a:headEnd/>
                  <a:tailEnd/>
                </a:ln>
                <a:solidFill>
                  <a:schemeClr val="tx2"/>
                </a:solidFill>
                <a:latin typeface="Arial Black"/>
              </a:rPr>
              <a:t>CHARACTER</a:t>
            </a:r>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609600"/>
            <a:ext cx="9144000" cy="990600"/>
          </a:xfrm>
        </p:spPr>
        <p:txBody>
          <a:bodyPr/>
          <a:lstStyle/>
          <a:p>
            <a:pPr eaLnBrk="1" hangingPunct="1"/>
            <a:r>
              <a:rPr lang="en-US" b="1" smtClean="0">
                <a:solidFill>
                  <a:schemeClr val="tx1"/>
                </a:solidFill>
                <a:latin typeface="Tahoma" pitchFamily="34" charset="0"/>
              </a:rPr>
              <a:t>A CULTURE OF CONSERVATIVE,   PRINCIPLED BEHAVIOR</a:t>
            </a:r>
            <a:br>
              <a:rPr lang="en-US" b="1" smtClean="0">
                <a:solidFill>
                  <a:schemeClr val="tx1"/>
                </a:solidFill>
                <a:latin typeface="Tahoma" pitchFamily="34" charset="0"/>
              </a:rPr>
            </a:br>
            <a:endParaRPr lang="en-US" b="1" smtClean="0">
              <a:solidFill>
                <a:schemeClr val="tx1"/>
              </a:solidFill>
              <a:latin typeface="Tahoma" pitchFamily="34" charset="0"/>
            </a:endParaRPr>
          </a:p>
        </p:txBody>
      </p:sp>
      <p:sp>
        <p:nvSpPr>
          <p:cNvPr id="25603" name="Rectangle 3"/>
          <p:cNvSpPr>
            <a:spLocks noGrp="1" noChangeArrowheads="1"/>
          </p:cNvSpPr>
          <p:nvPr>
            <p:ph type="body" idx="1"/>
          </p:nvPr>
        </p:nvSpPr>
        <p:spPr>
          <a:xfrm>
            <a:off x="304800" y="1524000"/>
            <a:ext cx="8839200" cy="4876800"/>
          </a:xfrm>
        </p:spPr>
        <p:txBody>
          <a:bodyPr/>
          <a:lstStyle/>
          <a:p>
            <a:pPr marL="609600" indent="-609600" eaLnBrk="1" hangingPunct="1">
              <a:lnSpc>
                <a:spcPct val="90000"/>
              </a:lnSpc>
              <a:buFontTx/>
              <a:buAutoNum type="arabicPeriod"/>
            </a:pPr>
            <a:r>
              <a:rPr lang="en-US" sz="5400" b="1" dirty="0" smtClean="0">
                <a:latin typeface="Tahoma" pitchFamily="34" charset="0"/>
              </a:rPr>
              <a:t>Non-compromising on principle</a:t>
            </a:r>
          </a:p>
          <a:p>
            <a:pPr marL="609600" indent="-609600" eaLnBrk="1" hangingPunct="1">
              <a:lnSpc>
                <a:spcPct val="90000"/>
              </a:lnSpc>
              <a:buFontTx/>
              <a:buAutoNum type="arabicPeriod"/>
            </a:pPr>
            <a:r>
              <a:rPr lang="en-US" sz="5400" b="1" dirty="0" smtClean="0">
                <a:latin typeface="Tahoma" pitchFamily="34" charset="0"/>
              </a:rPr>
              <a:t>Steadfast, stable, and stalwart</a:t>
            </a:r>
          </a:p>
          <a:p>
            <a:pPr marL="609600" indent="-609600" eaLnBrk="1" hangingPunct="1">
              <a:lnSpc>
                <a:spcPct val="90000"/>
              </a:lnSpc>
              <a:buFontTx/>
              <a:buAutoNum type="arabicPeriod"/>
            </a:pPr>
            <a:r>
              <a:rPr lang="en-US" sz="5400" b="1" dirty="0" smtClean="0">
                <a:latin typeface="Tahoma" pitchFamily="34" charset="0"/>
              </a:rPr>
              <a:t>Stick with the system</a:t>
            </a:r>
          </a:p>
          <a:p>
            <a:pPr marL="609600" indent="-609600" eaLnBrk="1" hangingPunct="1">
              <a:lnSpc>
                <a:spcPct val="90000"/>
              </a:lnSpc>
              <a:buFontTx/>
              <a:buNone/>
            </a:pPr>
            <a:endParaRPr lang="en-US" sz="5400" b="1" dirty="0" smtClean="0">
              <a:latin typeface="Britannic Bold"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9144000" cy="685800"/>
          </a:xfrm>
        </p:spPr>
        <p:txBody>
          <a:bodyPr/>
          <a:lstStyle/>
          <a:p>
            <a:pPr eaLnBrk="1" hangingPunct="1"/>
            <a:r>
              <a:rPr lang="en-US" sz="4000" b="1" smtClean="0">
                <a:solidFill>
                  <a:schemeClr val="tx1"/>
                </a:solidFill>
                <a:latin typeface="Tahoma" pitchFamily="34" charset="0"/>
              </a:rPr>
              <a:t>BEDROCK BRITISH PRINCIPLES</a:t>
            </a:r>
          </a:p>
        </p:txBody>
      </p:sp>
      <p:sp>
        <p:nvSpPr>
          <p:cNvPr id="26627" name="Rectangle 3"/>
          <p:cNvSpPr>
            <a:spLocks noGrp="1" noChangeArrowheads="1"/>
          </p:cNvSpPr>
          <p:nvPr>
            <p:ph type="body" idx="1"/>
          </p:nvPr>
        </p:nvSpPr>
        <p:spPr>
          <a:xfrm>
            <a:off x="228600" y="914400"/>
            <a:ext cx="8915400" cy="5943600"/>
          </a:xfrm>
        </p:spPr>
        <p:txBody>
          <a:bodyPr/>
          <a:lstStyle/>
          <a:p>
            <a:pPr marL="609600" indent="-609600" eaLnBrk="1" hangingPunct="1">
              <a:buFontTx/>
              <a:buAutoNum type="arabicPeriod"/>
            </a:pPr>
            <a:r>
              <a:rPr lang="en-US" sz="5000" b="1" smtClean="0">
                <a:latin typeface="Tahoma" pitchFamily="34" charset="0"/>
              </a:rPr>
              <a:t>Rule of law</a:t>
            </a:r>
          </a:p>
          <a:p>
            <a:pPr marL="609600" indent="-609600" eaLnBrk="1" hangingPunct="1">
              <a:buFontTx/>
              <a:buAutoNum type="arabicPeriod"/>
            </a:pPr>
            <a:r>
              <a:rPr lang="en-US" sz="5000" b="1" smtClean="0">
                <a:latin typeface="Tahoma" pitchFamily="34" charset="0"/>
              </a:rPr>
              <a:t>Power of institutions over men</a:t>
            </a:r>
          </a:p>
          <a:p>
            <a:pPr marL="609600" indent="-609600" eaLnBrk="1" hangingPunct="1">
              <a:buFontTx/>
              <a:buAutoNum type="arabicPeriod"/>
            </a:pPr>
            <a:r>
              <a:rPr lang="en-US" sz="5000" b="1" smtClean="0">
                <a:latin typeface="Tahoma" pitchFamily="34" charset="0"/>
              </a:rPr>
              <a:t>Patriotism</a:t>
            </a:r>
          </a:p>
          <a:p>
            <a:pPr marL="609600" indent="-609600" eaLnBrk="1" hangingPunct="1">
              <a:buFontTx/>
              <a:buAutoNum type="arabicPeriod"/>
            </a:pPr>
            <a:r>
              <a:rPr lang="en-US" sz="5000" b="1" smtClean="0">
                <a:latin typeface="Tahoma" pitchFamily="34" charset="0"/>
              </a:rPr>
              <a:t>Duty</a:t>
            </a:r>
          </a:p>
          <a:p>
            <a:pPr marL="609600" indent="-609600" eaLnBrk="1" hangingPunct="1">
              <a:buFontTx/>
              <a:buAutoNum type="arabicPeriod"/>
            </a:pPr>
            <a:r>
              <a:rPr lang="en-US" sz="5000" b="1" smtClean="0">
                <a:latin typeface="Tahoma" pitchFamily="34" charset="0"/>
              </a:rPr>
              <a:t>Steadfastness</a:t>
            </a:r>
          </a:p>
          <a:p>
            <a:pPr marL="609600" indent="-609600" eaLnBrk="1" hangingPunct="1"/>
            <a:endParaRPr lang="en-US" sz="5000" b="1" smtClean="0">
              <a:solidFill>
                <a:srgbClr val="FF9900"/>
              </a:solidFill>
              <a:latin typeface="Tahoma" pitchFamily="34" charset="0"/>
            </a:endParaRP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4000" b="1" smtClean="0">
                <a:latin typeface="Tahoma" pitchFamily="34" charset="0"/>
              </a:rPr>
              <a:t>It was the sea-going British that established the tradition that the captain goes down with his ship—sacrificing your life is the ultimate rule of duty.</a:t>
            </a:r>
          </a:p>
          <a:p>
            <a:pPr marL="609600" indent="-609600" eaLnBrk="1" hangingPunct="1">
              <a:lnSpc>
                <a:spcPct val="90000"/>
              </a:lnSpc>
              <a:buFontTx/>
              <a:buAutoNum type="arabicPeriod"/>
            </a:pPr>
            <a:r>
              <a:rPr lang="en-US" sz="4000" b="1" smtClean="0">
                <a:latin typeface="Tahoma" pitchFamily="34" charset="0"/>
              </a:rPr>
              <a:t>Duty is a paramount principle to the British mind.  The British believe that doing your duty determines what kind of a person you are and what kind of nation Britain is.</a:t>
            </a: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0" y="228600"/>
            <a:ext cx="7772400" cy="838200"/>
          </a:xfrm>
        </p:spPr>
        <p:txBody>
          <a:bodyPr/>
          <a:lstStyle/>
          <a:p>
            <a:pPr eaLnBrk="1" hangingPunct="1"/>
            <a:r>
              <a:rPr lang="en-US" b="1" smtClean="0">
                <a:solidFill>
                  <a:schemeClr val="tx1"/>
                </a:solidFill>
                <a:latin typeface="Tahoma" pitchFamily="34" charset="0"/>
              </a:rPr>
              <a:t>Margaret Thatcher:</a:t>
            </a:r>
            <a:br>
              <a:rPr lang="en-US" b="1" smtClean="0">
                <a:solidFill>
                  <a:schemeClr val="tx1"/>
                </a:solidFill>
                <a:latin typeface="Tahoma" pitchFamily="34" charset="0"/>
              </a:rPr>
            </a:br>
            <a:r>
              <a:rPr lang="en-US" b="1" smtClean="0">
                <a:solidFill>
                  <a:schemeClr val="tx1"/>
                </a:solidFill>
                <a:latin typeface="Tahoma" pitchFamily="34" charset="0"/>
              </a:rPr>
              <a:t>The “Iron Lady”</a:t>
            </a:r>
          </a:p>
        </p:txBody>
      </p:sp>
      <p:pic>
        <p:nvPicPr>
          <p:cNvPr id="28675" name="Picture 3" descr="that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2390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AutoShape 4"/>
          <p:cNvSpPr>
            <a:spLocks noChangeArrowheads="1"/>
          </p:cNvSpPr>
          <p:nvPr/>
        </p:nvSpPr>
        <p:spPr bwMode="auto">
          <a:xfrm>
            <a:off x="8153400" y="6324600"/>
            <a:ext cx="747713" cy="333375"/>
          </a:xfrm>
          <a:prstGeom prst="notchedRightArrow">
            <a:avLst>
              <a:gd name="adj1" fmla="val 50000"/>
              <a:gd name="adj2" fmla="val 56071"/>
            </a:avLst>
          </a:prstGeom>
          <a:solidFill>
            <a:schemeClr val="bg2"/>
          </a:solidFill>
          <a:ln w="9525">
            <a:solidFill>
              <a:schemeClr val="tx1"/>
            </a:solidFill>
            <a:miter lim="800000"/>
            <a:headEnd/>
            <a:tailEnd/>
          </a:ln>
        </p:spPr>
        <p:txBody>
          <a:bodyPr wrap="none" anchor="ctr"/>
          <a:lstStyle/>
          <a:p>
            <a:endParaRPr lang="en-US"/>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304800"/>
            <a:ext cx="8926513" cy="609600"/>
          </a:xfrm>
        </p:spPr>
        <p:txBody>
          <a:bodyPr/>
          <a:lstStyle/>
          <a:p>
            <a:pPr eaLnBrk="1" hangingPunct="1"/>
            <a:r>
              <a:rPr lang="en-US" sz="4800" b="1" smtClean="0">
                <a:solidFill>
                  <a:schemeClr val="tx1"/>
                </a:solidFill>
                <a:latin typeface="Tahoma" pitchFamily="34" charset="0"/>
              </a:rPr>
              <a:t>Sir Winston, the stalwart</a:t>
            </a:r>
          </a:p>
        </p:txBody>
      </p:sp>
      <p:pic>
        <p:nvPicPr>
          <p:cNvPr id="29699" name="Picture 3" descr="churchhill 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68400"/>
            <a:ext cx="43815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52400"/>
            <a:ext cx="8926513" cy="609600"/>
          </a:xfrm>
        </p:spPr>
        <p:txBody>
          <a:bodyPr/>
          <a:lstStyle/>
          <a:p>
            <a:pPr eaLnBrk="1" hangingPunct="1"/>
            <a:r>
              <a:rPr lang="en-US" b="1" smtClean="0">
                <a:solidFill>
                  <a:schemeClr val="tx1"/>
                </a:solidFill>
                <a:latin typeface="Tahoma" pitchFamily="34" charset="0"/>
              </a:rPr>
              <a:t>CHURCHILL QUOTE UNQUOTE</a:t>
            </a:r>
          </a:p>
        </p:txBody>
      </p:sp>
      <p:sp>
        <p:nvSpPr>
          <p:cNvPr id="30723" name="Rectangle 3"/>
          <p:cNvSpPr>
            <a:spLocks noGrp="1" noChangeArrowheads="1"/>
          </p:cNvSpPr>
          <p:nvPr>
            <p:ph type="body" idx="1"/>
          </p:nvPr>
        </p:nvSpPr>
        <p:spPr>
          <a:xfrm>
            <a:off x="152400" y="762000"/>
            <a:ext cx="8991600" cy="6096000"/>
          </a:xfrm>
        </p:spPr>
        <p:txBody>
          <a:bodyPr/>
          <a:lstStyle/>
          <a:p>
            <a:pPr marL="609600" indent="-609600" eaLnBrk="1" hangingPunct="1">
              <a:lnSpc>
                <a:spcPct val="90000"/>
              </a:lnSpc>
              <a:buFontTx/>
              <a:buAutoNum type="arabicPeriod"/>
            </a:pPr>
            <a:r>
              <a:rPr lang="en-US" sz="3400" b="1" smtClean="0">
                <a:latin typeface="Tahoma" pitchFamily="34" charset="0"/>
              </a:rPr>
              <a:t>We have not journeyed across the centuries, across the oceans, across the mountains, across the prairies, because we are made of sugar candy. </a:t>
            </a:r>
          </a:p>
          <a:p>
            <a:pPr marL="609600" indent="-609600" eaLnBrk="1" hangingPunct="1">
              <a:lnSpc>
                <a:spcPct val="90000"/>
              </a:lnSpc>
              <a:buFontTx/>
              <a:buAutoNum type="arabicPeriod"/>
            </a:pPr>
            <a:r>
              <a:rPr lang="en-US" sz="3400" b="1" smtClean="0">
                <a:latin typeface="Tahoma" pitchFamily="34" charset="0"/>
              </a:rPr>
              <a:t>I have nothing to offer but blood, toil, tears and sweat</a:t>
            </a:r>
            <a:r>
              <a:rPr lang="en-US" sz="3400" b="1" i="1" smtClean="0">
                <a:latin typeface="Tahoma" pitchFamily="34" charset="0"/>
              </a:rPr>
              <a:t>.</a:t>
            </a:r>
            <a:endParaRPr lang="en-US" sz="3400" smtClean="0">
              <a:latin typeface="Tahoma" pitchFamily="34" charset="0"/>
            </a:endParaRPr>
          </a:p>
          <a:p>
            <a:pPr marL="609600" indent="-609600" eaLnBrk="1" hangingPunct="1">
              <a:lnSpc>
                <a:spcPct val="90000"/>
              </a:lnSpc>
              <a:buFontTx/>
              <a:buAutoNum type="arabicPeriod"/>
            </a:pPr>
            <a:r>
              <a:rPr lang="en-US" sz="3400" b="1" smtClean="0">
                <a:latin typeface="Tahoma" pitchFamily="34" charset="0"/>
              </a:rPr>
              <a:t>We shall fight on the beaches. We shall fight on the landing grounds. We shall fight in the fields, and in the streets, we shall fight in the hills. We shall never surrender! </a:t>
            </a:r>
          </a:p>
          <a:p>
            <a:pPr marL="609600" indent="-609600" eaLnBrk="1" hangingPunct="1">
              <a:lnSpc>
                <a:spcPct val="90000"/>
              </a:lnSpc>
            </a:pPr>
            <a:endParaRPr lang="en-US" sz="3400" b="1" smtClean="0">
              <a:latin typeface="Tahoma" pitchFamily="34" charset="0"/>
            </a:endParaRPr>
          </a:p>
          <a:p>
            <a:pPr marL="609600" indent="-609600" eaLnBrk="1" hangingPunct="1">
              <a:lnSpc>
                <a:spcPct val="90000"/>
              </a:lnSpc>
            </a:pPr>
            <a:endParaRPr lang="en-US" sz="1800" b="1" smtClean="0">
              <a:solidFill>
                <a:schemeClr val="bg2"/>
              </a:solidFill>
              <a:latin typeface="Britannic Bold" pitchFamily="34" charset="0"/>
            </a:endParaRPr>
          </a:p>
          <a:p>
            <a:pPr marL="609600" indent="-609600" eaLnBrk="1" hangingPunct="1">
              <a:lnSpc>
                <a:spcPct val="90000"/>
              </a:lnSpc>
            </a:pPr>
            <a:endParaRPr lang="en-US" sz="4000" b="1" smtClean="0">
              <a:solidFill>
                <a:schemeClr val="bg2"/>
              </a:solidFill>
              <a:latin typeface="Britannic Bold" pitchFamily="34" charset="0"/>
            </a:endParaRPr>
          </a:p>
          <a:p>
            <a:pPr marL="609600" indent="-609600" eaLnBrk="1" hangingPunct="1">
              <a:lnSpc>
                <a:spcPct val="90000"/>
              </a:lnSpc>
              <a:buFontTx/>
              <a:buNone/>
            </a:pPr>
            <a:r>
              <a:rPr lang="en-US" sz="1800" b="1" smtClean="0">
                <a:solidFill>
                  <a:schemeClr val="bg2"/>
                </a:solidFill>
                <a:latin typeface="Britannic Bold" pitchFamily="34" charset="0"/>
              </a:rPr>
              <a:t/>
            </a:r>
            <a:br>
              <a:rPr lang="en-US" sz="1800" b="1" smtClean="0">
                <a:solidFill>
                  <a:schemeClr val="bg2"/>
                </a:solidFill>
                <a:latin typeface="Britannic Bold" pitchFamily="34" charset="0"/>
              </a:rPr>
            </a:br>
            <a:r>
              <a:rPr lang="en-US" sz="1800" b="1" smtClean="0">
                <a:solidFill>
                  <a:schemeClr val="bg2"/>
                </a:solidFill>
                <a:latin typeface="Britannic Bold" pitchFamily="34" charset="0"/>
              </a:rPr>
              <a:t/>
            </a:r>
            <a:br>
              <a:rPr lang="en-US" sz="1800" b="1" smtClean="0">
                <a:solidFill>
                  <a:schemeClr val="bg2"/>
                </a:solidFill>
                <a:latin typeface="Britannic Bold" pitchFamily="34" charset="0"/>
              </a:rPr>
            </a:br>
            <a:endParaRPr lang="en-US" sz="1800" b="1" smtClean="0">
              <a:solidFill>
                <a:schemeClr val="bg2"/>
              </a:solidFill>
              <a:latin typeface="Britannic Bold" pitchFamily="34" charset="0"/>
            </a:endParaRPr>
          </a:p>
          <a:p>
            <a:pPr marL="609600" indent="-609600" eaLnBrk="1" hangingPunct="1">
              <a:lnSpc>
                <a:spcPct val="90000"/>
              </a:lnSpc>
            </a:pPr>
            <a:endParaRPr lang="en-US" sz="2800" b="1" i="1" smtClean="0">
              <a:solidFill>
                <a:schemeClr val="bg2"/>
              </a:solidFill>
              <a:latin typeface="Britannic Bold" pitchFamily="34" charset="0"/>
            </a:endParaRPr>
          </a:p>
          <a:p>
            <a:pPr marL="609600" indent="-609600" eaLnBrk="1" hangingPunct="1">
              <a:lnSpc>
                <a:spcPct val="90000"/>
              </a:lnSpc>
            </a:pPr>
            <a:endParaRPr lang="en-US" sz="2800" b="1" smtClean="0">
              <a:solidFill>
                <a:schemeClr val="bg2"/>
              </a:solidFill>
              <a:latin typeface="Britannic Bold" pitchFamily="34" charset="0"/>
            </a:endParaRPr>
          </a:p>
          <a:p>
            <a:pPr marL="609600" indent="-609600" eaLnBrk="1" hangingPunct="1">
              <a:lnSpc>
                <a:spcPct val="90000"/>
              </a:lnSpc>
            </a:pPr>
            <a:endParaRPr lang="en-US" sz="2400" smtClean="0">
              <a:solidFill>
                <a:schemeClr val="bg2"/>
              </a:solidFill>
              <a:latin typeface="Britannic Bold" pitchFamily="34" charset="0"/>
            </a:endParaRPr>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31746" name="Object 3"/>
          <p:cNvGraphicFramePr>
            <a:graphicFrameLocks noChangeAspect="1"/>
          </p:cNvGraphicFramePr>
          <p:nvPr/>
        </p:nvGraphicFramePr>
        <p:xfrm>
          <a:off x="4572000" y="2133600"/>
          <a:ext cx="3357563" cy="4114800"/>
        </p:xfrm>
        <a:graphic>
          <a:graphicData uri="http://schemas.openxmlformats.org/presentationml/2006/ole">
            <mc:AlternateContent xmlns:mc="http://schemas.openxmlformats.org/markup-compatibility/2006">
              <mc:Choice xmlns:v="urn:schemas-microsoft-com:vml" Requires="v">
                <p:oleObj spid="_x0000_s31758" name="Photo Editor Photo" r:id="rId4" imgW="5180952" imgH="6780952" progId="MSPhotoEd.3">
                  <p:embed/>
                </p:oleObj>
              </mc:Choice>
              <mc:Fallback>
                <p:oleObj name="Photo Editor Photo" r:id="rId4" imgW="5180952" imgH="6780952"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33600"/>
                        <a:ext cx="33575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Rectangle 6"/>
          <p:cNvSpPr>
            <a:spLocks noChangeArrowheads="1"/>
          </p:cNvSpPr>
          <p:nvPr/>
        </p:nvSpPr>
        <p:spPr bwMode="auto">
          <a:xfrm>
            <a:off x="304800" y="0"/>
            <a:ext cx="88392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latin typeface="Tahoma" pitchFamily="34" charset="0"/>
              </a:rPr>
              <a:t>The formal British believe that they should act a a role model for their nation’s heritage through all circumstances—hence formal dress, proper grammar, &amp; diligence in duty.</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228600"/>
            <a:ext cx="8915400" cy="457200"/>
          </a:xfrm>
        </p:spPr>
        <p:txBody>
          <a:bodyPr/>
          <a:lstStyle/>
          <a:p>
            <a:pPr algn="ctr" eaLnBrk="1" hangingPunct="1"/>
            <a:r>
              <a:rPr lang="en-US" sz="4000" b="1" smtClean="0">
                <a:solidFill>
                  <a:schemeClr val="tx1"/>
                </a:solidFill>
                <a:latin typeface="Tahoma" pitchFamily="34" charset="0"/>
              </a:rPr>
              <a:t>British Culture PRISMs</a:t>
            </a:r>
          </a:p>
        </p:txBody>
      </p:sp>
      <p:sp>
        <p:nvSpPr>
          <p:cNvPr id="14339" name="Rectangle 3"/>
          <p:cNvSpPr>
            <a:spLocks noGrp="1" noChangeArrowheads="1"/>
          </p:cNvSpPr>
          <p:nvPr>
            <p:ph type="subTitle" idx="1"/>
          </p:nvPr>
        </p:nvSpPr>
        <p:spPr>
          <a:xfrm>
            <a:off x="0" y="762000"/>
            <a:ext cx="9144000" cy="6096000"/>
          </a:xfrm>
        </p:spPr>
        <p:txBody>
          <a:bodyPr/>
          <a:lstStyle/>
          <a:p>
            <a:pPr marL="609600" indent="-609600" eaLnBrk="1" hangingPunct="1">
              <a:buFontTx/>
              <a:buAutoNum type="arabicPeriod"/>
            </a:pPr>
            <a:r>
              <a:rPr lang="en-US" sz="4000" b="1" smtClean="0">
                <a:latin typeface="Tahoma" pitchFamily="34" charset="0"/>
              </a:rPr>
              <a:t>Is cultural imperialism justifiable? </a:t>
            </a:r>
          </a:p>
          <a:p>
            <a:pPr marL="609600" indent="-609600" eaLnBrk="1" hangingPunct="1">
              <a:buFontTx/>
              <a:buAutoNum type="arabicPeriod"/>
            </a:pPr>
            <a:r>
              <a:rPr lang="en-US" sz="4000" b="1" smtClean="0">
                <a:latin typeface="Tahoma" pitchFamily="34" charset="0"/>
              </a:rPr>
              <a:t>Is personalized or impersonal power best for a culture?</a:t>
            </a:r>
          </a:p>
          <a:p>
            <a:pPr marL="609600" indent="-609600" eaLnBrk="1" hangingPunct="1">
              <a:buFontTx/>
              <a:buAutoNum type="arabicPeriod"/>
            </a:pPr>
            <a:r>
              <a:rPr lang="en-US" sz="4000" b="1" smtClean="0">
                <a:latin typeface="Tahoma" pitchFamily="34" charset="0"/>
              </a:rPr>
              <a:t>Why is privacy so important in Anglo-Saxon cultures?</a:t>
            </a:r>
          </a:p>
          <a:p>
            <a:pPr marL="609600" indent="-609600" eaLnBrk="1" hangingPunct="1">
              <a:buFontTx/>
              <a:buAutoNum type="arabicPeriod"/>
            </a:pPr>
            <a:r>
              <a:rPr lang="en-US" sz="4000" b="1" smtClean="0">
                <a:latin typeface="Tahoma" pitchFamily="34" charset="0"/>
              </a:rPr>
              <a:t>On what basis does British culture claim its superiority?</a:t>
            </a:r>
          </a:p>
          <a:p>
            <a:pPr marL="609600" indent="-609600" eaLnBrk="1" hangingPunct="1"/>
            <a:endParaRPr lang="en-US" sz="4700" b="1" smtClean="0">
              <a:latin typeface="Tahoma" pitchFamily="34" charset="0"/>
            </a:endParaRPr>
          </a:p>
          <a:p>
            <a:pPr marL="609600" indent="-609600" eaLnBrk="1" hangingPunct="1"/>
            <a:endParaRPr lang="en-US" sz="3600" b="1" smtClean="0">
              <a:latin typeface="Tahoma" pitchFamily="34" charset="0"/>
            </a:endParaRPr>
          </a:p>
        </p:txBody>
      </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2770" name="WordArt 5"/>
          <p:cNvSpPr>
            <a:spLocks noChangeArrowheads="1" noChangeShapeType="1" noTextEdit="1"/>
          </p:cNvSpPr>
          <p:nvPr/>
        </p:nvSpPr>
        <p:spPr bwMode="auto">
          <a:xfrm>
            <a:off x="1676400" y="381000"/>
            <a:ext cx="5257800" cy="5334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THE</a:t>
            </a:r>
          </a:p>
          <a:p>
            <a:pPr algn="ctr"/>
            <a:r>
              <a:rPr lang="en-US" sz="3600" kern="10">
                <a:ln w="9525">
                  <a:solidFill>
                    <a:srgbClr val="000000"/>
                  </a:solidFill>
                  <a:round/>
                  <a:headEnd/>
                  <a:tailEnd/>
                </a:ln>
                <a:solidFill>
                  <a:schemeClr val="tx2"/>
                </a:solidFill>
                <a:latin typeface="Arial Black"/>
              </a:rPr>
              <a:t>BRITISH</a:t>
            </a:r>
          </a:p>
          <a:p>
            <a:pPr algn="ctr"/>
            <a:r>
              <a:rPr lang="en-US" sz="3600" kern="10">
                <a:ln w="9525">
                  <a:solidFill>
                    <a:srgbClr val="000000"/>
                  </a:solidFill>
                  <a:round/>
                  <a:headEnd/>
                  <a:tailEnd/>
                </a:ln>
                <a:solidFill>
                  <a:schemeClr val="tx2"/>
                </a:solidFill>
                <a:latin typeface="Arial Black"/>
              </a:rPr>
              <a:t>GENTLEMAN</a:t>
            </a: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b="1" smtClean="0">
                <a:solidFill>
                  <a:schemeClr val="tx1"/>
                </a:solidFill>
                <a:latin typeface="Tahoma" pitchFamily="34" charset="0"/>
              </a:rPr>
              <a:t>The Proverbial British Gentleman</a:t>
            </a:r>
            <a:br>
              <a:rPr lang="en-US" sz="4000" b="1" smtClean="0">
                <a:solidFill>
                  <a:schemeClr val="tx1"/>
                </a:solidFill>
                <a:latin typeface="Tahoma" pitchFamily="34" charset="0"/>
              </a:rPr>
            </a:br>
            <a:r>
              <a:rPr lang="en-US" sz="4000" b="1" smtClean="0">
                <a:solidFill>
                  <a:schemeClr val="tx1"/>
                </a:solidFill>
                <a:latin typeface="Tahoma" pitchFamily="34" charset="0"/>
              </a:rPr>
              <a:t>(principle over pragmatism)</a:t>
            </a:r>
          </a:p>
        </p:txBody>
      </p:sp>
      <p:pic>
        <p:nvPicPr>
          <p:cNvPr id="33795" name="Picture 4" descr="engg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73363" y="2057400"/>
            <a:ext cx="3773487" cy="4572000"/>
          </a:xfrm>
          <a:noFill/>
        </p:spPr>
      </p:pic>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0" y="762000"/>
            <a:ext cx="9144000" cy="5715000"/>
          </a:xfrm>
        </p:spPr>
        <p:txBody>
          <a:bodyPr/>
          <a:lstStyle/>
          <a:p>
            <a:pPr algn="ctr" eaLnBrk="1" hangingPunct="1">
              <a:buFontTx/>
              <a:buNone/>
            </a:pPr>
            <a:r>
              <a:rPr lang="en-US" sz="3400" b="1" smtClean="0">
                <a:latin typeface="Tahoma" pitchFamily="34" charset="0"/>
              </a:rPr>
              <a:t>The people of London are the most civilized in the world.  Their civilization is based on the recognition that all people are imperfect, and due allowances should be made for their imperfections.  I have never experienced quite such a sense of balance elsewhere.  What is acceptable and what is not acceptable is very well understood by everybody.  (American jazz genius, Duke Ellington)</a:t>
            </a:r>
          </a:p>
        </p:txBody>
      </p:sp>
      <p:sp>
        <p:nvSpPr>
          <p:cNvPr id="34819" name="Rectangle 4"/>
          <p:cNvSpPr>
            <a:spLocks noGrp="1" noChangeArrowheads="1"/>
          </p:cNvSpPr>
          <p:nvPr>
            <p:ph type="title"/>
          </p:nvPr>
        </p:nvSpPr>
        <p:spPr>
          <a:xfrm>
            <a:off x="0" y="-381000"/>
            <a:ext cx="9144000" cy="1295400"/>
          </a:xfrm>
        </p:spPr>
        <p:txBody>
          <a:bodyPr/>
          <a:lstStyle/>
          <a:p>
            <a:pPr eaLnBrk="1" hangingPunct="1"/>
            <a:r>
              <a:rPr lang="en-US" sz="4000" smtClean="0"/>
              <a:t/>
            </a:r>
            <a:br>
              <a:rPr lang="en-US" sz="4000" smtClean="0"/>
            </a:br>
            <a:r>
              <a:rPr lang="en-US" sz="4000" b="1" smtClean="0">
                <a:latin typeface="Tahoma" pitchFamily="34" charset="0"/>
              </a:rPr>
              <a:t>MANNERED INDIVIDUALISM</a:t>
            </a: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152400"/>
            <a:ext cx="8774113" cy="838200"/>
          </a:xfrm>
        </p:spPr>
        <p:txBody>
          <a:bodyPr/>
          <a:lstStyle/>
          <a:p>
            <a:pPr eaLnBrk="1" hangingPunct="1"/>
            <a:r>
              <a:rPr lang="en-US" b="1" smtClean="0">
                <a:solidFill>
                  <a:schemeClr val="tx1"/>
                </a:solidFill>
                <a:latin typeface="Tahoma" pitchFamily="34" charset="0"/>
              </a:rPr>
              <a:t>CODE OF THE GENTLEMAN</a:t>
            </a:r>
          </a:p>
        </p:txBody>
      </p:sp>
      <p:sp>
        <p:nvSpPr>
          <p:cNvPr id="35843" name="Rectangle 3"/>
          <p:cNvSpPr>
            <a:spLocks noGrp="1" noChangeArrowheads="1"/>
          </p:cNvSpPr>
          <p:nvPr>
            <p:ph type="body" idx="1"/>
          </p:nvPr>
        </p:nvSpPr>
        <p:spPr>
          <a:xfrm>
            <a:off x="228600" y="990600"/>
            <a:ext cx="8915400" cy="5715000"/>
          </a:xfrm>
        </p:spPr>
        <p:txBody>
          <a:bodyPr/>
          <a:lstStyle/>
          <a:p>
            <a:pPr marL="609600" indent="-609600" eaLnBrk="1" hangingPunct="1">
              <a:buFontTx/>
              <a:buAutoNum type="arabicPeriod"/>
            </a:pPr>
            <a:r>
              <a:rPr lang="en-US" sz="3600" b="1" smtClean="0">
                <a:latin typeface="Tahoma" pitchFamily="34" charset="0"/>
              </a:rPr>
              <a:t>Principled behavior (based on higher standards than self-centeredness)</a:t>
            </a:r>
          </a:p>
          <a:p>
            <a:pPr marL="609600" indent="-609600" eaLnBrk="1" hangingPunct="1">
              <a:buFontTx/>
              <a:buAutoNum type="arabicPeriod"/>
            </a:pPr>
            <a:r>
              <a:rPr lang="en-US" sz="3600" b="1" smtClean="0">
                <a:latin typeface="Tahoma" pitchFamily="34" charset="0"/>
              </a:rPr>
              <a:t>Personal integrity</a:t>
            </a:r>
          </a:p>
          <a:p>
            <a:pPr marL="609600" indent="-609600" eaLnBrk="1" hangingPunct="1">
              <a:buFontTx/>
              <a:buAutoNum type="arabicPeriod"/>
            </a:pPr>
            <a:r>
              <a:rPr lang="en-US" sz="3600" b="1" smtClean="0">
                <a:latin typeface="Tahoma" pitchFamily="34" charset="0"/>
              </a:rPr>
              <a:t>Tactful &amp; understated</a:t>
            </a:r>
          </a:p>
          <a:p>
            <a:pPr marL="609600" indent="-609600" eaLnBrk="1" hangingPunct="1">
              <a:buFontTx/>
              <a:buAutoNum type="arabicPeriod"/>
            </a:pPr>
            <a:r>
              <a:rPr lang="en-US" sz="3600" b="1" smtClean="0">
                <a:latin typeface="Tahoma" pitchFamily="34" charset="0"/>
              </a:rPr>
              <a:t>Well grounded in the finer things </a:t>
            </a:r>
            <a:r>
              <a:rPr lang="en-US" sz="2800" b="1" smtClean="0">
                <a:latin typeface="Tahoma" pitchFamily="34" charset="0"/>
              </a:rPr>
              <a:t>of life</a:t>
            </a:r>
          </a:p>
          <a:p>
            <a:pPr marL="609600" indent="-609600" eaLnBrk="1" hangingPunct="1">
              <a:buFontTx/>
              <a:buAutoNum type="arabicPeriod"/>
            </a:pPr>
            <a:r>
              <a:rPr lang="en-US" sz="3600" b="1" smtClean="0">
                <a:latin typeface="Tahoma" pitchFamily="34" charset="0"/>
              </a:rPr>
              <a:t>Well mannered and groomed</a:t>
            </a:r>
          </a:p>
          <a:p>
            <a:pPr marL="609600" indent="-609600" eaLnBrk="1" hangingPunct="1">
              <a:buFontTx/>
              <a:buAutoNum type="arabicPeriod"/>
            </a:pPr>
            <a:r>
              <a:rPr lang="en-US" sz="3600" b="1" smtClean="0">
                <a:latin typeface="Tahoma" pitchFamily="34" charset="0"/>
              </a:rPr>
              <a:t>A good host</a:t>
            </a:r>
          </a:p>
          <a:p>
            <a:pPr marL="609600" indent="-609600" eaLnBrk="1" hangingPunct="1"/>
            <a:endParaRPr lang="en-US" sz="3600" b="1" smtClean="0">
              <a:latin typeface="Tahoma" pitchFamily="34" charset="0"/>
            </a:endParaRPr>
          </a:p>
          <a:p>
            <a:pPr marL="609600" indent="-609600" eaLnBrk="1" hangingPunct="1"/>
            <a:endParaRPr lang="en-US" smtClean="0">
              <a:solidFill>
                <a:srgbClr val="339933"/>
              </a:solidFill>
              <a:latin typeface="Britannic Bold" pitchFamily="34" charset="0"/>
            </a:endParaRPr>
          </a:p>
          <a:p>
            <a:pPr marL="609600" indent="-609600" eaLnBrk="1" hangingPunct="1"/>
            <a:endParaRPr lang="en-US" smtClean="0">
              <a:solidFill>
                <a:schemeClr val="bg2"/>
              </a:solidFill>
              <a:latin typeface="Britannic Bold" pitchFamily="34" charset="0"/>
            </a:endParaRPr>
          </a:p>
          <a:p>
            <a:pPr marL="609600" indent="-609600" eaLnBrk="1" hangingPunct="1"/>
            <a:endParaRPr lang="en-US" smtClean="0">
              <a:solidFill>
                <a:schemeClr val="bg2"/>
              </a:solidFill>
              <a:latin typeface="Britannic Bold" pitchFamily="34" charset="0"/>
            </a:endParaRPr>
          </a:p>
        </p:txBody>
      </p:sp>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0"/>
            <a:ext cx="8839200" cy="838200"/>
          </a:xfrm>
        </p:spPr>
        <p:txBody>
          <a:bodyPr/>
          <a:lstStyle/>
          <a:p>
            <a:pPr eaLnBrk="1" hangingPunct="1"/>
            <a:r>
              <a:rPr lang="en-US" sz="4000" b="1" smtClean="0">
                <a:latin typeface="Tahoma" pitchFamily="34" charset="0"/>
              </a:rPr>
              <a:t>EVERYDAY BRITISH FORMALITY</a:t>
            </a:r>
          </a:p>
        </p:txBody>
      </p:sp>
      <p:sp>
        <p:nvSpPr>
          <p:cNvPr id="36867" name="Rectangle 3"/>
          <p:cNvSpPr>
            <a:spLocks noGrp="1" noChangeArrowheads="1"/>
          </p:cNvSpPr>
          <p:nvPr>
            <p:ph type="body" idx="1"/>
          </p:nvPr>
        </p:nvSpPr>
        <p:spPr>
          <a:xfrm>
            <a:off x="0" y="762000"/>
            <a:ext cx="9144000" cy="6096000"/>
          </a:xfrm>
        </p:spPr>
        <p:txBody>
          <a:bodyPr/>
          <a:lstStyle/>
          <a:p>
            <a:pPr marL="609600" indent="-609600" eaLnBrk="1" hangingPunct="1">
              <a:buFontTx/>
              <a:buAutoNum type="arabicPeriod"/>
            </a:pPr>
            <a:r>
              <a:rPr lang="en-US" sz="3500" b="1" smtClean="0">
                <a:latin typeface="Tahoma" pitchFamily="34" charset="0"/>
              </a:rPr>
              <a:t>Children expected to behave like “little adults” (example: Harry Potter characters)</a:t>
            </a:r>
          </a:p>
          <a:p>
            <a:pPr marL="609600" indent="-609600" eaLnBrk="1" hangingPunct="1">
              <a:buFontTx/>
              <a:buAutoNum type="arabicPeriod"/>
            </a:pPr>
            <a:r>
              <a:rPr lang="en-US" sz="3500" b="1" smtClean="0">
                <a:latin typeface="Tahoma" pitchFamily="34" charset="0"/>
              </a:rPr>
              <a:t>“Proper” grammar even for the lower classes</a:t>
            </a:r>
          </a:p>
          <a:p>
            <a:pPr marL="609600" indent="-609600" eaLnBrk="1" hangingPunct="1">
              <a:buFontTx/>
              <a:buAutoNum type="arabicPeriod"/>
            </a:pPr>
            <a:r>
              <a:rPr lang="en-US" sz="3500" b="1" smtClean="0">
                <a:latin typeface="Tahoma" pitchFamily="34" charset="0"/>
              </a:rPr>
              <a:t>Dress to fit the occasion</a:t>
            </a:r>
          </a:p>
          <a:p>
            <a:pPr marL="609600" indent="-609600" eaLnBrk="1" hangingPunct="1">
              <a:buFontTx/>
              <a:buAutoNum type="arabicPeriod"/>
            </a:pPr>
            <a:r>
              <a:rPr lang="en-US" sz="3500" b="1" smtClean="0">
                <a:latin typeface="Tahoma" pitchFamily="34" charset="0"/>
              </a:rPr>
              <a:t>Good posture</a:t>
            </a:r>
          </a:p>
          <a:p>
            <a:pPr marL="609600" indent="-609600" eaLnBrk="1" hangingPunct="1">
              <a:buFontTx/>
              <a:buAutoNum type="arabicPeriod"/>
            </a:pPr>
            <a:r>
              <a:rPr lang="en-US" sz="3500" b="1" smtClean="0">
                <a:latin typeface="Tahoma" pitchFamily="34" charset="0"/>
              </a:rPr>
              <a:t>Impeccable table manners</a:t>
            </a:r>
          </a:p>
          <a:p>
            <a:pPr marL="609600" indent="-609600" eaLnBrk="1" hangingPunct="1">
              <a:buFontTx/>
              <a:buAutoNum type="arabicPeriod"/>
            </a:pPr>
            <a:r>
              <a:rPr lang="en-US" sz="3500" b="1" smtClean="0">
                <a:latin typeface="Tahoma" pitchFamily="34" charset="0"/>
              </a:rPr>
              <a:t>“Sir” &amp; “ma’am”</a:t>
            </a:r>
          </a:p>
          <a:p>
            <a:pPr marL="609600" indent="-609600" eaLnBrk="1" hangingPunct="1">
              <a:buFontTx/>
              <a:buNone/>
            </a:pPr>
            <a:endParaRPr lang="en-US" sz="3500" b="1" smtClean="0">
              <a:latin typeface="Tahoma" pitchFamily="34" charset="0"/>
            </a:endParaRPr>
          </a:p>
          <a:p>
            <a:pPr marL="609600" indent="-609600" eaLnBrk="1" hangingPunct="1">
              <a:buFontTx/>
              <a:buNone/>
            </a:pPr>
            <a:endParaRPr lang="en-US" sz="3400" b="1" smtClean="0">
              <a:latin typeface="Tahoma" pitchFamily="34" charset="0"/>
            </a:endParaRPr>
          </a:p>
        </p:txBody>
      </p: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457200"/>
            <a:ext cx="8621713" cy="1143000"/>
          </a:xfrm>
        </p:spPr>
        <p:txBody>
          <a:bodyPr/>
          <a:lstStyle/>
          <a:p>
            <a:pPr eaLnBrk="1" hangingPunct="1"/>
            <a:r>
              <a:rPr lang="en-US" sz="5400" b="1" smtClean="0">
                <a:solidFill>
                  <a:schemeClr val="tx1"/>
                </a:solidFill>
                <a:latin typeface="Tahoma" pitchFamily="34" charset="0"/>
              </a:rPr>
              <a:t>“Cheeky” (uncivilized) Americans</a:t>
            </a:r>
          </a:p>
        </p:txBody>
      </p:sp>
      <p:sp>
        <p:nvSpPr>
          <p:cNvPr id="37891" name="AutoShape 6"/>
          <p:cNvSpPr>
            <a:spLocks noChangeArrowheads="1"/>
          </p:cNvSpPr>
          <p:nvPr/>
        </p:nvSpPr>
        <p:spPr bwMode="auto">
          <a:xfrm>
            <a:off x="7848600" y="51816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pic>
        <p:nvPicPr>
          <p:cNvPr id="37892" name="Picture 12" descr="bikers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981200"/>
            <a:ext cx="4964113" cy="4445000"/>
          </a:xfr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8914" name="WordArt 5"/>
          <p:cNvSpPr>
            <a:spLocks noChangeArrowheads="1" noChangeShapeType="1" noTextEdit="1"/>
          </p:cNvSpPr>
          <p:nvPr/>
        </p:nvSpPr>
        <p:spPr bwMode="auto">
          <a:xfrm>
            <a:off x="2057400" y="457200"/>
            <a:ext cx="4343400" cy="5410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BRITISH</a:t>
            </a:r>
          </a:p>
          <a:p>
            <a:pPr algn="ctr"/>
            <a:r>
              <a:rPr lang="en-US" sz="3600" kern="10">
                <a:ln w="9525">
                  <a:solidFill>
                    <a:srgbClr val="000000"/>
                  </a:solidFill>
                  <a:round/>
                  <a:headEnd/>
                  <a:tailEnd/>
                </a:ln>
                <a:solidFill>
                  <a:schemeClr val="tx2"/>
                </a:solidFill>
                <a:latin typeface="Arial Black"/>
              </a:rPr>
              <a:t>BUSINESS</a:t>
            </a:r>
          </a:p>
          <a:p>
            <a:pPr algn="ctr"/>
            <a:r>
              <a:rPr lang="en-US" sz="3600" kern="10">
                <a:ln w="9525">
                  <a:solidFill>
                    <a:srgbClr val="000000"/>
                  </a:solidFill>
                  <a:round/>
                  <a:headEnd/>
                  <a:tailEnd/>
                </a:ln>
                <a:solidFill>
                  <a:schemeClr val="tx2"/>
                </a:solidFill>
                <a:latin typeface="Arial Black"/>
              </a:rPr>
              <a:t>CULTURE</a:t>
            </a:r>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46088" y="228600"/>
            <a:ext cx="8697912" cy="381000"/>
          </a:xfrm>
        </p:spPr>
        <p:txBody>
          <a:bodyPr/>
          <a:lstStyle/>
          <a:p>
            <a:pPr eaLnBrk="1" hangingPunct="1"/>
            <a:r>
              <a:rPr lang="en-US" sz="3200" b="1" smtClean="0">
                <a:solidFill>
                  <a:schemeClr val="tx1"/>
                </a:solidFill>
                <a:latin typeface="Tahoma" pitchFamily="34" charset="0"/>
              </a:rPr>
              <a:t>THE BRITISH BUSINESS CULTURE</a:t>
            </a:r>
          </a:p>
        </p:txBody>
      </p:sp>
      <p:sp>
        <p:nvSpPr>
          <p:cNvPr id="39939" name="Rectangle 3"/>
          <p:cNvSpPr>
            <a:spLocks noGrp="1" noChangeArrowheads="1"/>
          </p:cNvSpPr>
          <p:nvPr>
            <p:ph type="body" idx="1"/>
          </p:nvPr>
        </p:nvSpPr>
        <p:spPr>
          <a:xfrm>
            <a:off x="0" y="609600"/>
            <a:ext cx="9144000" cy="6477000"/>
          </a:xfrm>
        </p:spPr>
        <p:txBody>
          <a:bodyPr/>
          <a:lstStyle/>
          <a:p>
            <a:pPr eaLnBrk="1" hangingPunct="1">
              <a:buFontTx/>
              <a:buNone/>
            </a:pPr>
            <a:r>
              <a:rPr lang="en-US" sz="3000" b="1" smtClean="0">
                <a:latin typeface="Tahoma" pitchFamily="34" charset="0"/>
              </a:rPr>
              <a:t>1. Sophisticated wit &amp; off-the-wall verbal humor (in contrast to the Germans)</a:t>
            </a:r>
          </a:p>
          <a:p>
            <a:pPr eaLnBrk="1" hangingPunct="1">
              <a:buFontTx/>
              <a:buNone/>
            </a:pPr>
            <a:r>
              <a:rPr lang="en-US" sz="3000" b="1" smtClean="0">
                <a:latin typeface="Tahoma" pitchFamily="34" charset="0"/>
              </a:rPr>
              <a:t>2. Avoid the hard sell &amp; marketing glitz (emphasize substance over “sizzle”)</a:t>
            </a:r>
          </a:p>
          <a:p>
            <a:pPr eaLnBrk="1" hangingPunct="1">
              <a:buFontTx/>
              <a:buNone/>
            </a:pPr>
            <a:r>
              <a:rPr lang="en-US" sz="3000" b="1" smtClean="0">
                <a:latin typeface="Tahoma" pitchFamily="34" charset="0"/>
              </a:rPr>
              <a:t>3. “Don’t take business too seriously--it’s not really a profession”</a:t>
            </a:r>
          </a:p>
          <a:p>
            <a:pPr eaLnBrk="1" hangingPunct="1">
              <a:buFontTx/>
              <a:buNone/>
            </a:pPr>
            <a:r>
              <a:rPr lang="en-US" sz="3000" b="1" smtClean="0">
                <a:latin typeface="Tahoma" pitchFamily="34" charset="0"/>
              </a:rPr>
              <a:t>4. The good-ole-boy “kitchen cabinet” (Reflecting British class structure, key executive decisions are often made in a “good ole boy” network of long-time friends who might not even work for the company) </a:t>
            </a:r>
          </a:p>
          <a:p>
            <a:pPr eaLnBrk="1" hangingPunct="1">
              <a:buFontTx/>
              <a:buNone/>
            </a:pPr>
            <a:endParaRPr lang="en-US" sz="3000" b="1" smtClean="0">
              <a:latin typeface="Tahoma" pitchFamily="34" charset="0"/>
            </a:endParaRPr>
          </a:p>
          <a:p>
            <a:pPr eaLnBrk="1" hangingPunct="1">
              <a:buFontTx/>
              <a:buNone/>
            </a:pPr>
            <a:endParaRPr lang="en-US" sz="4000" b="1" smtClean="0">
              <a:solidFill>
                <a:schemeClr val="bg2"/>
              </a:solidFill>
              <a:latin typeface="Britannic Bold"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228600"/>
            <a:ext cx="8839200" cy="914400"/>
          </a:xfrm>
        </p:spPr>
        <p:txBody>
          <a:bodyPr/>
          <a:lstStyle/>
          <a:p>
            <a:pPr eaLnBrk="1" hangingPunct="1"/>
            <a:r>
              <a:rPr lang="en-US" sz="3200" b="1" smtClean="0">
                <a:latin typeface="Tahoma" pitchFamily="34" charset="0"/>
              </a:rPr>
              <a:t>THE BRITISH VIEW BUSINESS THE WAY AMERICANS VIEW:</a:t>
            </a:r>
          </a:p>
        </p:txBody>
      </p:sp>
      <p:sp>
        <p:nvSpPr>
          <p:cNvPr id="40963" name="Rectangle 3"/>
          <p:cNvSpPr>
            <a:spLocks noGrp="1" noChangeArrowheads="1"/>
          </p:cNvSpPr>
          <p:nvPr>
            <p:ph type="body" idx="1"/>
          </p:nvPr>
        </p:nvSpPr>
        <p:spPr>
          <a:xfrm>
            <a:off x="0" y="1371600"/>
            <a:ext cx="9144000" cy="5486400"/>
          </a:xfrm>
        </p:spPr>
        <p:txBody>
          <a:bodyPr/>
          <a:lstStyle/>
          <a:p>
            <a:pPr algn="ctr" eaLnBrk="1" hangingPunct="1">
              <a:buFontTx/>
              <a:buNone/>
            </a:pPr>
            <a:r>
              <a:rPr lang="en-US" sz="4400" b="1" smtClean="0">
                <a:latin typeface="Tahoma" pitchFamily="34" charset="0"/>
              </a:rPr>
              <a:t>Used car salesmen</a:t>
            </a:r>
          </a:p>
          <a:p>
            <a:pPr algn="ctr" eaLnBrk="1" hangingPunct="1">
              <a:buFontTx/>
              <a:buNone/>
            </a:pPr>
            <a:r>
              <a:rPr lang="en-US" sz="4400" b="1" smtClean="0">
                <a:latin typeface="Tahoma" pitchFamily="34" charset="0"/>
              </a:rPr>
              <a:t>Pawn shops</a:t>
            </a:r>
          </a:p>
          <a:p>
            <a:pPr algn="ctr" eaLnBrk="1" hangingPunct="1">
              <a:buFontTx/>
              <a:buNone/>
            </a:pPr>
            <a:r>
              <a:rPr lang="en-US" sz="4400" b="1" smtClean="0">
                <a:latin typeface="Tahoma" pitchFamily="34" charset="0"/>
              </a:rPr>
              <a:t>Tele-marketers</a:t>
            </a:r>
          </a:p>
          <a:p>
            <a:pPr algn="ctr" eaLnBrk="1" hangingPunct="1">
              <a:buFontTx/>
              <a:buNone/>
            </a:pPr>
            <a:r>
              <a:rPr lang="en-US" sz="4400" b="1" smtClean="0">
                <a:latin typeface="Tahoma" pitchFamily="34" charset="0"/>
              </a:rPr>
              <a:t>Casinos </a:t>
            </a:r>
          </a:p>
          <a:p>
            <a:pPr algn="ctr" eaLnBrk="1" hangingPunct="1">
              <a:buFontTx/>
              <a:buNone/>
            </a:pPr>
            <a:r>
              <a:rPr lang="en-US" sz="4400" b="1" smtClean="0">
                <a:latin typeface="Tahoma" pitchFamily="34" charset="0"/>
              </a:rPr>
              <a:t>Garage sales</a:t>
            </a:r>
          </a:p>
          <a:p>
            <a:pPr algn="ctr" eaLnBrk="1" hangingPunct="1">
              <a:buFontTx/>
              <a:buNone/>
            </a:pPr>
            <a:r>
              <a:rPr lang="en-US" sz="4400" b="1" smtClean="0">
                <a:latin typeface="Tahoma" pitchFamily="34" charset="0"/>
              </a:rPr>
              <a:t>AM radio</a:t>
            </a:r>
          </a:p>
          <a:p>
            <a:pPr eaLnBrk="1" hangingPunct="1">
              <a:buFontTx/>
              <a:buChar char="•"/>
            </a:pPr>
            <a:endParaRPr lang="en-US" sz="4400" b="1" smtClean="0">
              <a:latin typeface="Tahoma" pitchFamily="34" charset="0"/>
            </a:endParaRPr>
          </a:p>
          <a:p>
            <a:pPr eaLnBrk="1" hangingPunct="1">
              <a:buFontTx/>
              <a:buNone/>
            </a:pPr>
            <a:endParaRPr lang="en-US" sz="4000" b="1" smtClean="0">
              <a:latin typeface="Tahoma" pitchFamily="34" charset="0"/>
            </a:endParaRPr>
          </a:p>
          <a:p>
            <a:pPr eaLnBrk="1" hangingPunct="1">
              <a:buFontTx/>
              <a:buNone/>
            </a:pPr>
            <a:endParaRPr lang="en-US" b="1" smtClean="0">
              <a:latin typeface="Tahoma" pitchFamily="34" charset="0"/>
            </a:endParaRP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8"/>
          <p:cNvSpPr>
            <a:spLocks noChangeArrowheads="1"/>
          </p:cNvSpPr>
          <p:nvPr/>
        </p:nvSpPr>
        <p:spPr bwMode="auto">
          <a:xfrm>
            <a:off x="2133600" y="64008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87" name="Rectangle 10"/>
          <p:cNvSpPr>
            <a:spLocks noChangeArrowheads="1"/>
          </p:cNvSpPr>
          <p:nvPr/>
        </p:nvSpPr>
        <p:spPr bwMode="auto">
          <a:xfrm>
            <a:off x="304800" y="0"/>
            <a:ext cx="88392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b="1"/>
          </a:p>
          <a:p>
            <a:pPr algn="ctr"/>
            <a:endParaRPr lang="en-US" b="1"/>
          </a:p>
          <a:p>
            <a:pPr algn="ctr"/>
            <a:r>
              <a:rPr lang="en-US" sz="4800" b="1">
                <a:latin typeface="Tahoma" pitchFamily="34" charset="0"/>
              </a:rPr>
              <a:t>WHY STICK WITH THE STATUS QUO?</a:t>
            </a:r>
          </a:p>
          <a:p>
            <a:pPr algn="ctr"/>
            <a:r>
              <a:rPr lang="en-US" sz="6000" b="1">
                <a:latin typeface="Tahoma" pitchFamily="34" charset="0"/>
              </a:rPr>
              <a:t>“Because our system is the  best!  Change compromises perfection.”</a:t>
            </a: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0" y="304800"/>
            <a:ext cx="3962400" cy="5821363"/>
          </a:xfrm>
        </p:spPr>
        <p:txBody>
          <a:bodyPr/>
          <a:lstStyle/>
          <a:p>
            <a:pPr eaLnBrk="1" hangingPunct="1">
              <a:buFont typeface="Wingdings" pitchFamily="2" charset="2"/>
              <a:buChar char="ü"/>
            </a:pPr>
            <a:r>
              <a:rPr lang="en-US" sz="3200" b="1" smtClean="0">
                <a:latin typeface="Tahoma" pitchFamily="34" charset="0"/>
              </a:rPr>
              <a:t>Individualism</a:t>
            </a:r>
          </a:p>
          <a:p>
            <a:pPr eaLnBrk="1" hangingPunct="1">
              <a:buFontTx/>
              <a:buNone/>
            </a:pPr>
            <a:r>
              <a:rPr lang="en-US" sz="3200" b="1" smtClean="0">
                <a:latin typeface="Tahoma" pitchFamily="34" charset="0"/>
              </a:rPr>
              <a:t>	Extended family</a:t>
            </a:r>
          </a:p>
          <a:p>
            <a:pPr eaLnBrk="1" hangingPunct="1">
              <a:buFontTx/>
              <a:buNone/>
            </a:pPr>
            <a:r>
              <a:rPr lang="en-US" sz="3200" b="1" smtClean="0">
                <a:latin typeface="Tahoma" pitchFamily="34" charset="0"/>
              </a:rPr>
              <a:t>	Community</a:t>
            </a:r>
          </a:p>
          <a:p>
            <a:pPr eaLnBrk="1" hangingPunct="1">
              <a:buFont typeface="Wingdings" pitchFamily="2" charset="2"/>
              <a:buChar char="ü"/>
            </a:pPr>
            <a:r>
              <a:rPr lang="en-US" sz="3200" b="1" smtClean="0">
                <a:latin typeface="Tahoma" pitchFamily="34" charset="0"/>
              </a:rPr>
              <a:t>Monochronic</a:t>
            </a:r>
          </a:p>
          <a:p>
            <a:pPr eaLnBrk="1" hangingPunct="1">
              <a:buFontTx/>
              <a:buNone/>
            </a:pPr>
            <a:r>
              <a:rPr lang="en-US" sz="3200" b="1" smtClean="0">
                <a:latin typeface="Tahoma" pitchFamily="34" charset="0"/>
              </a:rPr>
              <a:t>	Poychronic</a:t>
            </a:r>
          </a:p>
          <a:p>
            <a:pPr eaLnBrk="1" hangingPunct="1">
              <a:buFont typeface="Wingdings" pitchFamily="2" charset="2"/>
              <a:buChar char="ü"/>
            </a:pPr>
            <a:r>
              <a:rPr lang="en-US" sz="3200" b="1" smtClean="0">
                <a:latin typeface="Tahoma" pitchFamily="34" charset="0"/>
              </a:rPr>
              <a:t>Low Context</a:t>
            </a:r>
          </a:p>
          <a:p>
            <a:pPr eaLnBrk="1" hangingPunct="1">
              <a:buFontTx/>
              <a:buNone/>
            </a:pPr>
            <a:r>
              <a:rPr lang="en-US" sz="3200" b="1" smtClean="0">
                <a:latin typeface="Tahoma" pitchFamily="34" charset="0"/>
              </a:rPr>
              <a:t>	High Context</a:t>
            </a:r>
          </a:p>
          <a:p>
            <a:pPr eaLnBrk="1" hangingPunct="1">
              <a:buFont typeface="Wingdings" pitchFamily="2" charset="2"/>
              <a:buChar char="ü"/>
            </a:pPr>
            <a:r>
              <a:rPr lang="en-US" sz="3200" b="1" smtClean="0">
                <a:latin typeface="Tahoma" pitchFamily="34" charset="0"/>
              </a:rPr>
              <a:t>Social Ambiguity</a:t>
            </a:r>
          </a:p>
          <a:p>
            <a:pPr eaLnBrk="1" hangingPunct="1">
              <a:buFontTx/>
              <a:buNone/>
            </a:pPr>
            <a:r>
              <a:rPr lang="en-US" sz="3200" b="1" smtClean="0">
                <a:latin typeface="Tahoma" pitchFamily="34" charset="0"/>
              </a:rPr>
              <a:t>	Social Certainty</a:t>
            </a:r>
          </a:p>
          <a:p>
            <a:pPr eaLnBrk="1" hangingPunct="1"/>
            <a:endParaRPr lang="en-US" sz="3200" b="1" smtClean="0">
              <a:latin typeface="Tahoma" pitchFamily="34" charset="0"/>
            </a:endParaRPr>
          </a:p>
        </p:txBody>
      </p:sp>
      <p:sp>
        <p:nvSpPr>
          <p:cNvPr id="15363" name="Rectangle 3"/>
          <p:cNvSpPr>
            <a:spLocks noGrp="1" noChangeArrowheads="1"/>
          </p:cNvSpPr>
          <p:nvPr>
            <p:ph type="body" sz="half" idx="2"/>
          </p:nvPr>
        </p:nvSpPr>
        <p:spPr>
          <a:xfrm>
            <a:off x="4114800" y="304800"/>
            <a:ext cx="5029200" cy="5821363"/>
          </a:xfrm>
        </p:spPr>
        <p:txBody>
          <a:bodyPr/>
          <a:lstStyle/>
          <a:p>
            <a:pPr eaLnBrk="1" hangingPunct="1">
              <a:buFont typeface="Wingdings" pitchFamily="2" charset="2"/>
              <a:buChar char="ü"/>
            </a:pPr>
            <a:r>
              <a:rPr lang="en-US" sz="3200" b="1" smtClean="0">
                <a:latin typeface="Tahoma" pitchFamily="34" charset="0"/>
              </a:rPr>
              <a:t>Low Power Distance</a:t>
            </a:r>
          </a:p>
          <a:p>
            <a:pPr eaLnBrk="1" hangingPunct="1">
              <a:buFontTx/>
              <a:buNone/>
            </a:pPr>
            <a:r>
              <a:rPr lang="en-US" sz="3200" b="1" smtClean="0">
                <a:latin typeface="Tahoma" pitchFamily="34" charset="0"/>
              </a:rPr>
              <a:t>	High power Distance</a:t>
            </a:r>
          </a:p>
          <a:p>
            <a:pPr eaLnBrk="1" hangingPunct="1">
              <a:buFont typeface="Wingdings" pitchFamily="2" charset="2"/>
              <a:buChar char="ü"/>
            </a:pPr>
            <a:r>
              <a:rPr lang="en-US" sz="3200" b="1" smtClean="0">
                <a:latin typeface="Tahoma" pitchFamily="34" charset="0"/>
              </a:rPr>
              <a:t>Mastery</a:t>
            </a:r>
          </a:p>
          <a:p>
            <a:pPr eaLnBrk="1" hangingPunct="1">
              <a:buFontTx/>
              <a:buNone/>
            </a:pPr>
            <a:r>
              <a:rPr lang="en-US" sz="3200" b="1" smtClean="0">
                <a:latin typeface="Tahoma" pitchFamily="34" charset="0"/>
              </a:rPr>
              <a:t>	Adaptation</a:t>
            </a:r>
          </a:p>
          <a:p>
            <a:pPr eaLnBrk="1" hangingPunct="1">
              <a:buFont typeface="Wingdings" pitchFamily="2" charset="2"/>
              <a:buChar char="ü"/>
            </a:pPr>
            <a:r>
              <a:rPr lang="en-US" sz="3200" b="1" smtClean="0">
                <a:latin typeface="Tahoma" pitchFamily="34" charset="0"/>
              </a:rPr>
              <a:t>Emotionally Neutral</a:t>
            </a:r>
          </a:p>
          <a:p>
            <a:pPr eaLnBrk="1" hangingPunct="1">
              <a:buFontTx/>
              <a:buNone/>
            </a:pPr>
            <a:r>
              <a:rPr lang="en-US" sz="3200" b="1" smtClean="0">
                <a:latin typeface="Tahoma" pitchFamily="34" charset="0"/>
              </a:rPr>
              <a:t>	Emotionally </a:t>
            </a:r>
            <a:r>
              <a:rPr lang="en-US" b="1" smtClean="0">
                <a:latin typeface="Tahoma" pitchFamily="34" charset="0"/>
              </a:rPr>
              <a:t>Expressive</a:t>
            </a:r>
          </a:p>
          <a:p>
            <a:pPr eaLnBrk="1" hangingPunct="1">
              <a:buFont typeface="Wingdings" pitchFamily="2" charset="2"/>
              <a:buChar char="ü"/>
            </a:pPr>
            <a:r>
              <a:rPr lang="en-US" sz="3200" b="1" smtClean="0">
                <a:latin typeface="Tahoma" pitchFamily="34" charset="0"/>
              </a:rPr>
              <a:t>Quantity of Life</a:t>
            </a:r>
          </a:p>
          <a:p>
            <a:pPr eaLnBrk="1" hangingPunct="1">
              <a:buFontTx/>
              <a:buNone/>
            </a:pPr>
            <a:r>
              <a:rPr lang="en-US" sz="3200" b="1" smtClean="0">
                <a:latin typeface="Tahoma" pitchFamily="34" charset="0"/>
              </a:rPr>
              <a:t>	Quality of life</a:t>
            </a:r>
          </a:p>
          <a:p>
            <a:pPr eaLnBrk="1" hangingPunct="1"/>
            <a:endParaRPr lang="en-US" sz="3200" b="1" smtClean="0">
              <a:latin typeface="Tahoma" pitchFamily="34" charset="0"/>
            </a:endParaRP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8697913" cy="685800"/>
          </a:xfrm>
        </p:spPr>
        <p:txBody>
          <a:bodyPr/>
          <a:lstStyle/>
          <a:p>
            <a:pPr eaLnBrk="1" hangingPunct="1"/>
            <a:r>
              <a:rPr lang="en-US" sz="4000" b="1" smtClean="0">
                <a:solidFill>
                  <a:schemeClr val="tx1"/>
                </a:solidFill>
                <a:latin typeface="Tahoma" pitchFamily="34" charset="0"/>
              </a:rPr>
              <a:t>THE BRITISH CULTURAL LEGACY</a:t>
            </a:r>
          </a:p>
        </p:txBody>
      </p:sp>
      <p:sp>
        <p:nvSpPr>
          <p:cNvPr id="43011" name="Rectangle 3"/>
          <p:cNvSpPr>
            <a:spLocks noGrp="1" noChangeArrowheads="1"/>
          </p:cNvSpPr>
          <p:nvPr>
            <p:ph type="body" idx="1"/>
          </p:nvPr>
        </p:nvSpPr>
        <p:spPr>
          <a:xfrm>
            <a:off x="0" y="609600"/>
            <a:ext cx="8763000" cy="5638800"/>
          </a:xfrm>
        </p:spPr>
        <p:txBody>
          <a:bodyPr/>
          <a:lstStyle/>
          <a:p>
            <a:pPr marL="609600" indent="-609600" eaLnBrk="1" hangingPunct="1">
              <a:lnSpc>
                <a:spcPct val="90000"/>
              </a:lnSpc>
              <a:buFontTx/>
              <a:buAutoNum type="arabicPeriod"/>
            </a:pPr>
            <a:r>
              <a:rPr lang="en-US" sz="5000" b="1" smtClean="0">
                <a:latin typeface="Tahoma" pitchFamily="34" charset="0"/>
              </a:rPr>
              <a:t>Institutional imperialism</a:t>
            </a:r>
          </a:p>
          <a:p>
            <a:pPr marL="609600" indent="-609600" eaLnBrk="1" hangingPunct="1">
              <a:lnSpc>
                <a:spcPct val="90000"/>
              </a:lnSpc>
              <a:buFontTx/>
              <a:buAutoNum type="arabicPeriod"/>
            </a:pPr>
            <a:r>
              <a:rPr lang="en-US" sz="5000" b="1" smtClean="0">
                <a:latin typeface="Tahoma" pitchFamily="34" charset="0"/>
              </a:rPr>
              <a:t>Moral fiber &amp; toughness</a:t>
            </a:r>
          </a:p>
          <a:p>
            <a:pPr marL="609600" indent="-609600" eaLnBrk="1" hangingPunct="1">
              <a:lnSpc>
                <a:spcPct val="90000"/>
              </a:lnSpc>
              <a:buFontTx/>
              <a:buAutoNum type="arabicPeriod"/>
            </a:pPr>
            <a:r>
              <a:rPr lang="en-US" sz="5000" b="1" smtClean="0">
                <a:latin typeface="Tahoma" pitchFamily="34" charset="0"/>
              </a:rPr>
              <a:t>Nationalistic willpower &amp; tenacity</a:t>
            </a:r>
          </a:p>
          <a:p>
            <a:pPr marL="609600" indent="-609600" eaLnBrk="1" hangingPunct="1">
              <a:lnSpc>
                <a:spcPct val="90000"/>
              </a:lnSpc>
              <a:buFontTx/>
              <a:buAutoNum type="arabicPeriod"/>
            </a:pPr>
            <a:r>
              <a:rPr lang="en-US" sz="5000" b="1" smtClean="0">
                <a:latin typeface="Tahoma" pitchFamily="34" charset="0"/>
              </a:rPr>
              <a:t>Playing by the rules</a:t>
            </a:r>
          </a:p>
          <a:p>
            <a:pPr marL="609600" indent="-609600" eaLnBrk="1" hangingPunct="1">
              <a:lnSpc>
                <a:spcPct val="90000"/>
              </a:lnSpc>
              <a:buFontTx/>
              <a:buAutoNum type="arabicPeriod"/>
            </a:pPr>
            <a:r>
              <a:rPr lang="en-US" sz="5000" b="1" smtClean="0">
                <a:latin typeface="Tahoma" pitchFamily="34" charset="0"/>
              </a:rPr>
              <a:t>Interpersonal formality &amp; reserve</a:t>
            </a:r>
          </a:p>
          <a:p>
            <a:pPr marL="609600" indent="-609600" eaLnBrk="1" hangingPunct="1">
              <a:lnSpc>
                <a:spcPct val="90000"/>
              </a:lnSpc>
            </a:pPr>
            <a:endParaRPr lang="en-US" sz="5000" b="1" smtClean="0">
              <a:latin typeface="Tahoma" pitchFamily="34" charset="0"/>
            </a:endParaRPr>
          </a:p>
          <a:p>
            <a:pPr marL="609600" indent="-609600" eaLnBrk="1" hangingPunct="1">
              <a:lnSpc>
                <a:spcPct val="90000"/>
              </a:lnSpc>
            </a:pPr>
            <a:endParaRPr lang="en-US" sz="2800" b="1" smtClean="0">
              <a:solidFill>
                <a:schemeClr val="bg2"/>
              </a:solidFill>
              <a:latin typeface="Britannic Bold"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0"/>
            <a:ext cx="8610600" cy="914400"/>
          </a:xfrm>
        </p:spPr>
        <p:txBody>
          <a:bodyPr/>
          <a:lstStyle/>
          <a:p>
            <a:pPr eaLnBrk="1" hangingPunct="1"/>
            <a:r>
              <a:rPr lang="en-US" sz="2800" b="1" smtClean="0">
                <a:solidFill>
                  <a:schemeClr val="tx1"/>
                </a:solidFill>
                <a:latin typeface="Tahoma" pitchFamily="34" charset="0"/>
              </a:rPr>
              <a:t>THE UNRIVALED BRITISH LITERARY GENIUS</a:t>
            </a:r>
          </a:p>
        </p:txBody>
      </p:sp>
      <p:sp>
        <p:nvSpPr>
          <p:cNvPr id="16387" name="Rectangle 3"/>
          <p:cNvSpPr>
            <a:spLocks noGrp="1" noChangeArrowheads="1"/>
          </p:cNvSpPr>
          <p:nvPr>
            <p:ph type="body" sz="half" idx="1"/>
          </p:nvPr>
        </p:nvSpPr>
        <p:spPr>
          <a:xfrm>
            <a:off x="457200" y="685800"/>
            <a:ext cx="4114800" cy="6172200"/>
          </a:xfrm>
        </p:spPr>
        <p:txBody>
          <a:bodyPr/>
          <a:lstStyle/>
          <a:p>
            <a:pPr eaLnBrk="1" hangingPunct="1">
              <a:buFontTx/>
              <a:buChar char="•"/>
            </a:pPr>
            <a:r>
              <a:rPr lang="en-US" sz="3000" b="1" smtClean="0">
                <a:latin typeface="Tahoma" pitchFamily="34" charset="0"/>
                <a:cs typeface="Times New Roman" pitchFamily="18" charset="0"/>
              </a:rPr>
              <a:t>William Shakespeare</a:t>
            </a:r>
          </a:p>
          <a:p>
            <a:pPr eaLnBrk="1" hangingPunct="1">
              <a:buFontTx/>
              <a:buChar char="•"/>
            </a:pPr>
            <a:r>
              <a:rPr lang="en-US" sz="3000" b="1" smtClean="0">
                <a:latin typeface="Tahoma" pitchFamily="34" charset="0"/>
                <a:cs typeface="Times New Roman" pitchFamily="18" charset="0"/>
              </a:rPr>
              <a:t>William Blake </a:t>
            </a:r>
          </a:p>
          <a:p>
            <a:pPr eaLnBrk="1" hangingPunct="1">
              <a:buFontTx/>
              <a:buChar char="•"/>
            </a:pPr>
            <a:r>
              <a:rPr lang="en-US" sz="3000" b="1" smtClean="0">
                <a:latin typeface="Tahoma" pitchFamily="34" charset="0"/>
                <a:cs typeface="Times New Roman" pitchFamily="18" charset="0"/>
              </a:rPr>
              <a:t>Elizabeth Barrett Browning </a:t>
            </a:r>
          </a:p>
          <a:p>
            <a:pPr eaLnBrk="1" hangingPunct="1">
              <a:buFontTx/>
              <a:buChar char="•"/>
            </a:pPr>
            <a:r>
              <a:rPr lang="en-US" sz="3000" b="1" smtClean="0">
                <a:latin typeface="Tahoma" pitchFamily="34" charset="0"/>
                <a:cs typeface="Times New Roman" pitchFamily="18" charset="0"/>
              </a:rPr>
              <a:t>Robert Burns </a:t>
            </a:r>
          </a:p>
          <a:p>
            <a:pPr eaLnBrk="1" hangingPunct="1">
              <a:buFontTx/>
              <a:buChar char="•"/>
            </a:pPr>
            <a:r>
              <a:rPr lang="en-US" sz="3000" b="1" smtClean="0">
                <a:latin typeface="Tahoma" pitchFamily="34" charset="0"/>
                <a:cs typeface="Times New Roman" pitchFamily="18" charset="0"/>
              </a:rPr>
              <a:t>Lord Byron </a:t>
            </a:r>
          </a:p>
          <a:p>
            <a:pPr eaLnBrk="1" hangingPunct="1">
              <a:buFontTx/>
              <a:buChar char="•"/>
            </a:pPr>
            <a:r>
              <a:rPr lang="en-US" sz="3000" b="1" smtClean="0">
                <a:latin typeface="Tahoma" pitchFamily="34" charset="0"/>
                <a:cs typeface="Times New Roman" pitchFamily="18" charset="0"/>
              </a:rPr>
              <a:t>S.T. Coleridge </a:t>
            </a:r>
          </a:p>
          <a:p>
            <a:pPr eaLnBrk="1" hangingPunct="1">
              <a:buFontTx/>
              <a:buChar char="•"/>
            </a:pPr>
            <a:r>
              <a:rPr lang="en-US" sz="3000" b="1" smtClean="0">
                <a:latin typeface="Tahoma" pitchFamily="34" charset="0"/>
                <a:cs typeface="Times New Roman" pitchFamily="18" charset="0"/>
              </a:rPr>
              <a:t>Lewis Carroll </a:t>
            </a:r>
          </a:p>
          <a:p>
            <a:pPr eaLnBrk="1" hangingPunct="1">
              <a:buFontTx/>
              <a:buChar char="•"/>
            </a:pPr>
            <a:r>
              <a:rPr lang="en-US" sz="3000" b="1" smtClean="0">
                <a:latin typeface="Tahoma" pitchFamily="34" charset="0"/>
                <a:cs typeface="Times New Roman" pitchFamily="18" charset="0"/>
              </a:rPr>
              <a:t>Chaucer </a:t>
            </a:r>
          </a:p>
          <a:p>
            <a:pPr eaLnBrk="1" hangingPunct="1">
              <a:buFontTx/>
              <a:buChar char="•"/>
            </a:pPr>
            <a:r>
              <a:rPr lang="en-US" sz="3000" b="1" smtClean="0">
                <a:latin typeface="Tahoma" pitchFamily="34" charset="0"/>
                <a:cs typeface="Times New Roman" pitchFamily="18" charset="0"/>
              </a:rPr>
              <a:t>John Donne </a:t>
            </a:r>
          </a:p>
          <a:p>
            <a:pPr eaLnBrk="1" hangingPunct="1">
              <a:buFontTx/>
              <a:buNone/>
            </a:pPr>
            <a:endParaRPr lang="en-US" sz="3000" b="1" smtClean="0">
              <a:latin typeface="Tahoma" pitchFamily="34" charset="0"/>
              <a:cs typeface="Times New Roman" pitchFamily="18" charset="0"/>
            </a:endParaRPr>
          </a:p>
          <a:p>
            <a:pPr eaLnBrk="1" hangingPunct="1"/>
            <a:endParaRPr lang="en-US" sz="3000" b="1" smtClean="0">
              <a:solidFill>
                <a:schemeClr val="bg2"/>
              </a:solidFill>
              <a:latin typeface="Britannic Bold" pitchFamily="34" charset="0"/>
              <a:cs typeface="Times New Roman" pitchFamily="18" charset="0"/>
            </a:endParaRPr>
          </a:p>
          <a:p>
            <a:pPr eaLnBrk="1" hangingPunct="1"/>
            <a:endParaRPr lang="en-US" sz="3000" b="1" smtClean="0">
              <a:solidFill>
                <a:schemeClr val="bg2"/>
              </a:solidFill>
              <a:latin typeface="Britannic Bold" pitchFamily="34" charset="0"/>
            </a:endParaRPr>
          </a:p>
        </p:txBody>
      </p:sp>
      <p:sp>
        <p:nvSpPr>
          <p:cNvPr id="16388" name="Rectangle 4"/>
          <p:cNvSpPr>
            <a:spLocks noGrp="1" noChangeArrowheads="1"/>
          </p:cNvSpPr>
          <p:nvPr>
            <p:ph type="body" sz="half" idx="2"/>
          </p:nvPr>
        </p:nvSpPr>
        <p:spPr>
          <a:xfrm>
            <a:off x="4572000" y="762000"/>
            <a:ext cx="3810000" cy="5943600"/>
          </a:xfrm>
        </p:spPr>
        <p:txBody>
          <a:bodyPr/>
          <a:lstStyle/>
          <a:p>
            <a:pPr eaLnBrk="1" hangingPunct="1">
              <a:buFontTx/>
              <a:buChar char="•"/>
            </a:pPr>
            <a:r>
              <a:rPr lang="en-US" sz="3000" b="1" smtClean="0">
                <a:latin typeface="Tahoma" pitchFamily="34" charset="0"/>
                <a:cs typeface="Times New Roman" pitchFamily="18" charset="0"/>
              </a:rPr>
              <a:t>Percy Shelley </a:t>
            </a:r>
          </a:p>
          <a:p>
            <a:pPr eaLnBrk="1" hangingPunct="1">
              <a:buFontTx/>
              <a:buChar char="•"/>
            </a:pPr>
            <a:r>
              <a:rPr lang="en-US" sz="3000" b="1" smtClean="0">
                <a:latin typeface="Tahoma" pitchFamily="34" charset="0"/>
                <a:cs typeface="Times New Roman" pitchFamily="18" charset="0"/>
              </a:rPr>
              <a:t>Alfred Lord Tennyson </a:t>
            </a:r>
          </a:p>
          <a:p>
            <a:pPr eaLnBrk="1" hangingPunct="1">
              <a:buFontTx/>
              <a:buChar char="•"/>
            </a:pPr>
            <a:r>
              <a:rPr lang="en-US" sz="3000" b="1" smtClean="0">
                <a:latin typeface="Tahoma" pitchFamily="34" charset="0"/>
                <a:cs typeface="Times New Roman" pitchFamily="18" charset="0"/>
              </a:rPr>
              <a:t>William Wordsworth </a:t>
            </a:r>
          </a:p>
          <a:p>
            <a:pPr eaLnBrk="1" hangingPunct="1">
              <a:buFontTx/>
              <a:buChar char="•"/>
            </a:pPr>
            <a:r>
              <a:rPr lang="en-US" sz="3000" b="1" smtClean="0">
                <a:latin typeface="Tahoma" pitchFamily="34" charset="0"/>
                <a:cs typeface="Times New Roman" pitchFamily="18" charset="0"/>
              </a:rPr>
              <a:t>William Butler Yeats </a:t>
            </a:r>
          </a:p>
          <a:p>
            <a:pPr eaLnBrk="1" hangingPunct="1">
              <a:buFontTx/>
              <a:buChar char="•"/>
            </a:pPr>
            <a:r>
              <a:rPr lang="en-US" sz="3000" b="1" smtClean="0">
                <a:latin typeface="Tahoma" pitchFamily="34" charset="0"/>
                <a:cs typeface="Times New Roman" pitchFamily="18" charset="0"/>
              </a:rPr>
              <a:t>Charles Dickens</a:t>
            </a:r>
          </a:p>
          <a:p>
            <a:pPr eaLnBrk="1" hangingPunct="1">
              <a:buFontTx/>
              <a:buChar char="•"/>
            </a:pPr>
            <a:r>
              <a:rPr lang="en-US" sz="3000" b="1" smtClean="0">
                <a:latin typeface="Tahoma" pitchFamily="34" charset="0"/>
                <a:cs typeface="Times New Roman" pitchFamily="18" charset="0"/>
              </a:rPr>
              <a:t>John Keats </a:t>
            </a:r>
          </a:p>
          <a:p>
            <a:pPr eaLnBrk="1" hangingPunct="1">
              <a:buFontTx/>
              <a:buChar char="•"/>
            </a:pPr>
            <a:r>
              <a:rPr lang="en-US" sz="3000" b="1" smtClean="0">
                <a:latin typeface="Tahoma" pitchFamily="34" charset="0"/>
                <a:cs typeface="Times New Roman" pitchFamily="18" charset="0"/>
              </a:rPr>
              <a:t>John Milton </a:t>
            </a:r>
            <a:endParaRPr lang="en-US" sz="3000" b="1" smtClean="0">
              <a:latin typeface="Tahoma"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17410" name="WordArt 5"/>
          <p:cNvSpPr>
            <a:spLocks noChangeArrowheads="1" noChangeShapeType="1" noTextEdit="1"/>
          </p:cNvSpPr>
          <p:nvPr/>
        </p:nvSpPr>
        <p:spPr bwMode="auto">
          <a:xfrm>
            <a:off x="1524000" y="533400"/>
            <a:ext cx="5943600" cy="5029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THE BRITISH</a:t>
            </a:r>
          </a:p>
          <a:p>
            <a:pPr algn="ctr"/>
            <a:r>
              <a:rPr lang="en-US" sz="3600" kern="10">
                <a:ln w="9525">
                  <a:solidFill>
                    <a:srgbClr val="000000"/>
                  </a:solidFill>
                  <a:round/>
                  <a:headEnd/>
                  <a:tailEnd/>
                </a:ln>
                <a:solidFill>
                  <a:schemeClr val="tx2"/>
                </a:solidFill>
                <a:latin typeface="Arial Black"/>
              </a:rPr>
              <a:t>INSTITUTIONAL</a:t>
            </a:r>
          </a:p>
          <a:p>
            <a:pPr algn="ctr"/>
            <a:r>
              <a:rPr lang="en-US" sz="3600" kern="10">
                <a:ln w="9525">
                  <a:solidFill>
                    <a:srgbClr val="000000"/>
                  </a:solidFill>
                  <a:round/>
                  <a:headEnd/>
                  <a:tailEnd/>
                </a:ln>
                <a:solidFill>
                  <a:schemeClr val="tx2"/>
                </a:solidFill>
                <a:latin typeface="Arial Black"/>
              </a:rPr>
              <a:t>LEGACY</a:t>
            </a: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143000"/>
          </a:xfrm>
        </p:spPr>
        <p:txBody>
          <a:bodyPr/>
          <a:lstStyle/>
          <a:p>
            <a:pPr eaLnBrk="1" hangingPunct="1"/>
            <a:r>
              <a:rPr lang="en-US" sz="3200" b="1" smtClean="0">
                <a:latin typeface="Tahoma" pitchFamily="34" charset="0"/>
                <a:cs typeface="Tahoma" pitchFamily="34" charset="0"/>
              </a:rPr>
              <a:t>SIX KEY ANGLO-SAXON CULTURAL CONTRIBUTIONS</a:t>
            </a:r>
          </a:p>
        </p:txBody>
      </p:sp>
      <p:sp>
        <p:nvSpPr>
          <p:cNvPr id="18435" name="Content Placeholder 2"/>
          <p:cNvSpPr>
            <a:spLocks noGrp="1"/>
          </p:cNvSpPr>
          <p:nvPr>
            <p:ph idx="1"/>
          </p:nvPr>
        </p:nvSpPr>
        <p:spPr>
          <a:xfrm>
            <a:off x="0" y="1066800"/>
            <a:ext cx="9144000" cy="5791200"/>
          </a:xfrm>
        </p:spPr>
        <p:txBody>
          <a:bodyPr/>
          <a:lstStyle/>
          <a:p>
            <a:pPr marL="514350" indent="-514350" eaLnBrk="1" hangingPunct="1">
              <a:buFont typeface="Arial Narrow" pitchFamily="34" charset="0"/>
              <a:buAutoNum type="arabicPeriod"/>
            </a:pPr>
            <a:r>
              <a:rPr lang="en-US" sz="4800" b="1" dirty="0" smtClean="0">
                <a:latin typeface="Tahoma" pitchFamily="34" charset="0"/>
                <a:cs typeface="Tahoma" pitchFamily="34" charset="0"/>
              </a:rPr>
              <a:t>Rule of law &amp; institutions</a:t>
            </a:r>
          </a:p>
          <a:p>
            <a:pPr marL="514350" indent="-514350" eaLnBrk="1" hangingPunct="1">
              <a:buFont typeface="Arial Narrow" pitchFamily="34" charset="0"/>
              <a:buAutoNum type="arabicPeriod"/>
            </a:pPr>
            <a:r>
              <a:rPr lang="en-US" sz="4800" b="1" dirty="0" smtClean="0">
                <a:latin typeface="Tahoma" pitchFamily="34" charset="0"/>
                <a:cs typeface="Tahoma" pitchFamily="34" charset="0"/>
              </a:rPr>
              <a:t>Capitalism (free markets)</a:t>
            </a:r>
          </a:p>
          <a:p>
            <a:pPr marL="514350" indent="-514350" eaLnBrk="1" hangingPunct="1">
              <a:buFont typeface="Arial Narrow" pitchFamily="34" charset="0"/>
              <a:buAutoNum type="arabicPeriod"/>
            </a:pPr>
            <a:r>
              <a:rPr lang="en-US" sz="4800" b="1" dirty="0" smtClean="0">
                <a:latin typeface="Tahoma" pitchFamily="34" charset="0"/>
                <a:cs typeface="Tahoma" pitchFamily="34" charset="0"/>
              </a:rPr>
              <a:t>Science &amp; technology</a:t>
            </a:r>
          </a:p>
          <a:p>
            <a:pPr marL="514350" indent="-514350" eaLnBrk="1" hangingPunct="1">
              <a:buFont typeface="Arial Narrow" pitchFamily="34" charset="0"/>
              <a:buAutoNum type="arabicPeriod"/>
            </a:pPr>
            <a:r>
              <a:rPr lang="en-US" sz="4800" b="1" dirty="0" smtClean="0">
                <a:latin typeface="Tahoma" pitchFamily="34" charset="0"/>
                <a:cs typeface="Tahoma" pitchFamily="34" charset="0"/>
              </a:rPr>
              <a:t>Education</a:t>
            </a:r>
          </a:p>
          <a:p>
            <a:pPr marL="514350" indent="-514350" eaLnBrk="1" hangingPunct="1">
              <a:buFont typeface="Arial Narrow" pitchFamily="34" charset="0"/>
              <a:buAutoNum type="arabicPeriod"/>
            </a:pPr>
            <a:r>
              <a:rPr lang="en-US" sz="4800" b="1" dirty="0" smtClean="0">
                <a:latin typeface="Tahoma" pitchFamily="34" charset="0"/>
                <a:cs typeface="Tahoma" pitchFamily="34" charset="0"/>
              </a:rPr>
              <a:t>Meritocracy (rewarding the best achievers)</a:t>
            </a: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609600"/>
          </a:xfrm>
        </p:spPr>
        <p:txBody>
          <a:bodyPr/>
          <a:lstStyle/>
          <a:p>
            <a:pPr eaLnBrk="1" hangingPunct="1"/>
            <a:r>
              <a:rPr lang="en-US" sz="3600" b="1" smtClean="0">
                <a:solidFill>
                  <a:schemeClr val="tx1"/>
                </a:solidFill>
                <a:latin typeface="Tahoma" pitchFamily="34" charset="0"/>
              </a:rPr>
              <a:t>INSTITUTIONAL CONTRIBUTIONS</a:t>
            </a:r>
          </a:p>
        </p:txBody>
      </p:sp>
      <p:sp>
        <p:nvSpPr>
          <p:cNvPr id="19459" name="Rectangle 3"/>
          <p:cNvSpPr>
            <a:spLocks noGrp="1" noChangeArrowheads="1"/>
          </p:cNvSpPr>
          <p:nvPr>
            <p:ph type="body" idx="1"/>
          </p:nvPr>
        </p:nvSpPr>
        <p:spPr>
          <a:xfrm>
            <a:off x="228600" y="533400"/>
            <a:ext cx="8534400" cy="6172200"/>
          </a:xfrm>
        </p:spPr>
        <p:txBody>
          <a:bodyPr/>
          <a:lstStyle/>
          <a:p>
            <a:pPr marL="609600" indent="-609600" eaLnBrk="1" hangingPunct="1">
              <a:lnSpc>
                <a:spcPct val="90000"/>
              </a:lnSpc>
              <a:buFontTx/>
              <a:buAutoNum type="arabicPeriod"/>
            </a:pPr>
            <a:r>
              <a:rPr lang="en-US" sz="3000" b="1" smtClean="0">
                <a:latin typeface="Tahoma" pitchFamily="34" charset="0"/>
              </a:rPr>
              <a:t>British common law: innocent until proven guilty; jury system; representative legal counsel; bail; impartial justice. Under the Napoleonic Code of France, most judges serve as rubber stamps for prosecutors--“guilty until proven innocent.”</a:t>
            </a:r>
          </a:p>
          <a:p>
            <a:pPr marL="609600" indent="-609600" eaLnBrk="1" hangingPunct="1">
              <a:lnSpc>
                <a:spcPct val="90000"/>
              </a:lnSpc>
              <a:buFontTx/>
              <a:buAutoNum type="arabicPeriod"/>
            </a:pPr>
            <a:r>
              <a:rPr lang="en-US" sz="3000" b="1" smtClean="0">
                <a:latin typeface="Tahoma" pitchFamily="34" charset="0"/>
              </a:rPr>
              <a:t>Checks &amp; balances on government power (the democratic institutional model)</a:t>
            </a:r>
          </a:p>
          <a:p>
            <a:pPr marL="609600" indent="-609600" eaLnBrk="1" hangingPunct="1">
              <a:lnSpc>
                <a:spcPct val="90000"/>
              </a:lnSpc>
              <a:buFontTx/>
              <a:buAutoNum type="arabicPeriod"/>
            </a:pPr>
            <a:r>
              <a:rPr lang="en-US" sz="3000" b="1" smtClean="0">
                <a:latin typeface="Tahoma" pitchFamily="34" charset="0"/>
              </a:rPr>
              <a:t>Institutional/cultural imperialism (USA, India, Hong Kong, Singapore, Canada, Australia, New Zealand, South Africa)</a:t>
            </a:r>
          </a:p>
          <a:p>
            <a:pPr marL="609600" indent="-609600" eaLnBrk="1" hangingPunct="1">
              <a:lnSpc>
                <a:spcPct val="90000"/>
              </a:lnSpc>
              <a:buFontTx/>
              <a:buChar char="•"/>
            </a:pPr>
            <a:endParaRPr lang="en-US" sz="3000" b="1" smtClean="0">
              <a:latin typeface="Tahoma" pitchFamily="34" charset="0"/>
            </a:endParaRPr>
          </a:p>
        </p:txBody>
      </p:sp>
      <p:sp>
        <p:nvSpPr>
          <p:cNvPr id="19460" name="AutoShape 9"/>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0"/>
            <a:ext cx="9144000" cy="6858000"/>
          </a:xfrm>
        </p:spPr>
        <p:txBody>
          <a:bodyPr/>
          <a:lstStyle/>
          <a:p>
            <a:pPr marL="0" indent="0" eaLnBrk="1" hangingPunct="1">
              <a:lnSpc>
                <a:spcPct val="90000"/>
              </a:lnSpc>
              <a:buNone/>
            </a:pPr>
            <a:r>
              <a:rPr lang="en-US" sz="4000" b="1" dirty="0" smtClean="0">
                <a:latin typeface="Tahoma" pitchFamily="34" charset="0"/>
              </a:rPr>
              <a:t>The British used their perceived cultural superiority (ethnocentrism) to justify their 3-century worldwide imperialism &amp; empire building  via transplanting </a:t>
            </a:r>
            <a:r>
              <a:rPr lang="en-US" sz="4000" b="1" dirty="0" smtClean="0">
                <a:latin typeface="Tahoma" pitchFamily="34" charset="0"/>
              </a:rPr>
              <a:t>democratic institutions &amp; government to </a:t>
            </a:r>
            <a:r>
              <a:rPr lang="en-US" sz="4000" b="1" dirty="0" smtClean="0">
                <a:latin typeface="Tahoma" pitchFamily="34" charset="0"/>
              </a:rPr>
              <a:t>a record number  (over 60) of nations</a:t>
            </a:r>
            <a:r>
              <a:rPr lang="en-US" sz="3600" b="1" dirty="0" smtClean="0">
                <a:latin typeface="Tahoma" pitchFamily="34" charset="0"/>
              </a:rPr>
              <a:t>. Cultural imperialism can both direct  (military subjugation) &amp; indirect (economic &amp; cultural systems, such as capitalism, language, religion, “pop culture, ideologies, etc.). </a:t>
            </a:r>
            <a:endParaRPr lang="en-US" sz="3600" b="1" dirty="0" smtClean="0">
              <a:latin typeface="Tahoma" pitchFamily="34" charset="0"/>
            </a:endParaRP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304800"/>
            <a:ext cx="8915400" cy="304800"/>
          </a:xfrm>
        </p:spPr>
        <p:txBody>
          <a:bodyPr/>
          <a:lstStyle/>
          <a:p>
            <a:pPr eaLnBrk="1" hangingPunct="1"/>
            <a:r>
              <a:rPr lang="en-US" sz="3200" b="1" smtClean="0">
                <a:latin typeface="Tahoma" pitchFamily="34" charset="0"/>
              </a:rPr>
              <a:t>THE MAGNA CARTA</a:t>
            </a:r>
          </a:p>
        </p:txBody>
      </p:sp>
      <p:sp>
        <p:nvSpPr>
          <p:cNvPr id="21507" name="Rectangle 3"/>
          <p:cNvSpPr>
            <a:spLocks noGrp="1" noChangeArrowheads="1"/>
          </p:cNvSpPr>
          <p:nvPr>
            <p:ph type="body" idx="1"/>
          </p:nvPr>
        </p:nvSpPr>
        <p:spPr>
          <a:xfrm>
            <a:off x="0" y="685800"/>
            <a:ext cx="8915400" cy="6172200"/>
          </a:xfrm>
        </p:spPr>
        <p:txBody>
          <a:bodyPr/>
          <a:lstStyle/>
          <a:p>
            <a:pPr eaLnBrk="1" hangingPunct="1">
              <a:buFontTx/>
              <a:buNone/>
            </a:pPr>
            <a:r>
              <a:rPr lang="en-US" sz="2800" b="1" smtClean="0">
                <a:latin typeface="Tahoma" pitchFamily="34" charset="0"/>
              </a:rPr>
              <a:t>1. English foundation of modern</a:t>
            </a:r>
          </a:p>
          <a:p>
            <a:pPr eaLnBrk="1" hangingPunct="1">
              <a:buFontTx/>
              <a:buNone/>
            </a:pPr>
            <a:r>
              <a:rPr lang="en-US" sz="2800" b="1" smtClean="0">
                <a:latin typeface="Tahoma" pitchFamily="34" charset="0"/>
              </a:rPr>
              <a:t>	constitutional law in 1215 which limited</a:t>
            </a:r>
          </a:p>
          <a:p>
            <a:pPr eaLnBrk="1" hangingPunct="1">
              <a:buFontTx/>
              <a:buNone/>
            </a:pPr>
            <a:r>
              <a:rPr lang="en-US" sz="2800" b="1" smtClean="0">
                <a:latin typeface="Tahoma" pitchFamily="34" charset="0"/>
              </a:rPr>
              <a:t>	the power of English kings</a:t>
            </a:r>
          </a:p>
          <a:p>
            <a:pPr eaLnBrk="1" hangingPunct="1">
              <a:buFontTx/>
              <a:buNone/>
            </a:pPr>
            <a:r>
              <a:rPr lang="en-US" sz="2800" b="1" smtClean="0">
                <a:latin typeface="Tahoma" pitchFamily="34" charset="0"/>
              </a:rPr>
              <a:t>2. Required kings to be bound by laws &amp; guaranteed certain political liberties for commoners; separated church and state; &amp; reformed the legal system</a:t>
            </a:r>
          </a:p>
          <a:p>
            <a:pPr eaLnBrk="1" hangingPunct="1">
              <a:buFontTx/>
              <a:buNone/>
            </a:pPr>
            <a:r>
              <a:rPr lang="en-US" sz="2800" b="1" smtClean="0">
                <a:latin typeface="Tahoma" pitchFamily="34" charset="0"/>
              </a:rPr>
              <a:t>3. “No man shall be arrested, or imprisoned, or deprived of his property, or outlawed, or exiled, or in any way destroyed, nor shall we go against him, unless by legal judgment of his peers, or by the law of the land.”   </a:t>
            </a:r>
          </a:p>
        </p:txBody>
      </p:sp>
    </p:spTree>
  </p:cSld>
  <p:clrMapOvr>
    <a:masterClrMapping/>
  </p:clrMapOvr>
  <p:transition spd="med">
    <p:random/>
  </p:transition>
</p:sld>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Designs\Cactus.pot</Template>
  <TotalTime>1262</TotalTime>
  <Words>897</Words>
  <Application>Microsoft Office PowerPoint</Application>
  <PresentationFormat>On-screen Show (4:3)</PresentationFormat>
  <Paragraphs>226</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Cactus</vt:lpstr>
      <vt:lpstr>Photo Editor Photo</vt:lpstr>
      <vt:lpstr>CHAPTER 4</vt:lpstr>
      <vt:lpstr>British Culture PRISMs</vt:lpstr>
      <vt:lpstr>PowerPoint Presentation</vt:lpstr>
      <vt:lpstr>THE UNRIVALED BRITISH LITERARY GENIUS</vt:lpstr>
      <vt:lpstr>PowerPoint Presentation</vt:lpstr>
      <vt:lpstr>SIX KEY ANGLO-SAXON CULTURAL CONTRIBUTIONS</vt:lpstr>
      <vt:lpstr>INSTITUTIONAL CONTRIBUTIONS</vt:lpstr>
      <vt:lpstr>PowerPoint Presentation</vt:lpstr>
      <vt:lpstr>THE MAGNA CARTA</vt:lpstr>
      <vt:lpstr>PowerPoint Presentation</vt:lpstr>
      <vt:lpstr>PowerPoint Presentation</vt:lpstr>
      <vt:lpstr>PowerPoint Presentation</vt:lpstr>
      <vt:lpstr>A CULTURE OF CONSERVATIVE,   PRINCIPLED BEHAVIOR </vt:lpstr>
      <vt:lpstr>BEDROCK BRITISH PRINCIPLES</vt:lpstr>
      <vt:lpstr>PowerPoint Presentation</vt:lpstr>
      <vt:lpstr>Margaret Thatcher: The “Iron Lady”</vt:lpstr>
      <vt:lpstr>Sir Winston, the stalwart</vt:lpstr>
      <vt:lpstr>CHURCHILL QUOTE UNQUOTE</vt:lpstr>
      <vt:lpstr>PowerPoint Presentation</vt:lpstr>
      <vt:lpstr>PowerPoint Presentation</vt:lpstr>
      <vt:lpstr>The Proverbial British Gentleman (principle over pragmatism)</vt:lpstr>
      <vt:lpstr> MANNERED INDIVIDUALISM</vt:lpstr>
      <vt:lpstr>CODE OF THE GENTLEMAN</vt:lpstr>
      <vt:lpstr>EVERYDAY BRITISH FORMALITY</vt:lpstr>
      <vt:lpstr>“Cheeky” (uncivilized) Americans</vt:lpstr>
      <vt:lpstr>PowerPoint Presentation</vt:lpstr>
      <vt:lpstr>THE BRITISH BUSINESS CULTURE</vt:lpstr>
      <vt:lpstr>THE BRITISH VIEW BUSINESS THE WAY AMERICANS VIEW:</vt:lpstr>
      <vt:lpstr>PowerPoint Presentation</vt:lpstr>
      <vt:lpstr>THE BRITISH CULTURAL LEGACY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formality</dc:title>
  <dc:creator>Phil Van Auken</dc:creator>
  <cp:lastModifiedBy>Phil</cp:lastModifiedBy>
  <cp:revision>239</cp:revision>
  <cp:lastPrinted>1601-01-01T00:00:00Z</cp:lastPrinted>
  <dcterms:created xsi:type="dcterms:W3CDTF">2002-02-10T21:07:44Z</dcterms:created>
  <dcterms:modified xsi:type="dcterms:W3CDTF">2014-06-12T21:14:02Z</dcterms:modified>
</cp:coreProperties>
</file>