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18" r:id="rId2"/>
    <p:sldId id="320" r:id="rId3"/>
    <p:sldId id="326" r:id="rId4"/>
    <p:sldId id="327" r:id="rId5"/>
    <p:sldId id="328" r:id="rId6"/>
    <p:sldId id="329" r:id="rId7"/>
    <p:sldId id="330" r:id="rId8"/>
    <p:sldId id="331" r:id="rId9"/>
    <p:sldId id="293" r:id="rId10"/>
    <p:sldId id="285" r:id="rId11"/>
    <p:sldId id="289" r:id="rId12"/>
    <p:sldId id="305" r:id="rId13"/>
    <p:sldId id="288" r:id="rId14"/>
    <p:sldId id="261" r:id="rId15"/>
    <p:sldId id="262" r:id="rId16"/>
    <p:sldId id="263" r:id="rId17"/>
    <p:sldId id="264" r:id="rId18"/>
    <p:sldId id="306" r:id="rId19"/>
    <p:sldId id="265" r:id="rId20"/>
    <p:sldId id="307" r:id="rId21"/>
    <p:sldId id="266" r:id="rId22"/>
    <p:sldId id="308" r:id="rId23"/>
    <p:sldId id="267" r:id="rId24"/>
    <p:sldId id="309" r:id="rId25"/>
    <p:sldId id="294" r:id="rId26"/>
    <p:sldId id="302" r:id="rId27"/>
    <p:sldId id="315" r:id="rId28"/>
    <p:sldId id="303" r:id="rId29"/>
    <p:sldId id="290" r:id="rId30"/>
    <p:sldId id="317" r:id="rId31"/>
    <p:sldId id="311" r:id="rId32"/>
    <p:sldId id="319" r:id="rId33"/>
    <p:sldId id="312" r:id="rId34"/>
    <p:sldId id="313" r:id="rId35"/>
    <p:sldId id="314" r:id="rId36"/>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9966"/>
    <a:srgbClr val="FFFF99"/>
    <a:srgbClr val="FF66FF"/>
    <a:srgbClr val="FF99FF"/>
    <a:srgbClr val="FFFF00"/>
    <a:srgbClr val="D6009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485" autoAdjust="0"/>
    <p:restoredTop sz="94699" autoAdjust="0"/>
  </p:normalViewPr>
  <p:slideViewPr>
    <p:cSldViewPr>
      <p:cViewPr>
        <p:scale>
          <a:sx n="30" d="100"/>
          <a:sy n="30" d="100"/>
        </p:scale>
        <p:origin x="-2448"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4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92DC430-CBB3-4D2A-9CAC-0C2F3B670263}" type="slidenum">
              <a:rPr lang="en-US"/>
              <a:pPr>
                <a:defRPr/>
              </a:pPr>
              <a:t>‹#›</a:t>
            </a:fld>
            <a:endParaRPr lang="en-US"/>
          </a:p>
        </p:txBody>
      </p:sp>
    </p:spTree>
    <p:extLst>
      <p:ext uri="{BB962C8B-B14F-4D97-AF65-F5344CB8AC3E}">
        <p14:creationId xmlns:p14="http://schemas.microsoft.com/office/powerpoint/2010/main" val="816426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EB422A-80FC-42FF-AFAE-A5F1CCEA97D3}"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362B734-C7AC-4070-AD64-338CF0739713}" type="slidenum">
              <a:rPr lang="en-US"/>
              <a:pPr>
                <a:defRPr/>
              </a:pPr>
              <a:t>‹#›</a:t>
            </a:fld>
            <a:endParaRPr lang="en-US"/>
          </a:p>
        </p:txBody>
      </p:sp>
    </p:spTree>
    <p:extLst>
      <p:ext uri="{BB962C8B-B14F-4D97-AF65-F5344CB8AC3E}">
        <p14:creationId xmlns:p14="http://schemas.microsoft.com/office/powerpoint/2010/main" val="1287268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7E56C5A1-367C-4191-8560-F2E9B86D80E5}"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391A1F00-7EE2-4C57-8209-AEEC508539BC}" type="slidenum">
              <a:rPr lang="en-US" sz="1200" smtClean="0"/>
              <a:pPr eaLnBrk="1" hangingPunct="1"/>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9F61D454-70A5-41AA-AEF2-8A5B67A6C215}" type="slidenum">
              <a:rPr lang="en-US" sz="1200" smtClean="0"/>
              <a:pPr eaLnBrk="1" hangingPunct="1"/>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B4297765-1037-4775-A36E-CA4408AC25D9}" type="slidenum">
              <a:rPr lang="en-US" sz="1200" smtClean="0"/>
              <a:pPr eaLnBrk="1" hangingPunct="1"/>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B8E60A7A-C45B-46A1-B3E4-0419931A6D28}" type="slidenum">
              <a:rPr lang="en-US" sz="1200" smtClean="0"/>
              <a:pPr eaLnBrk="1" hangingPunct="1"/>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8C822E1E-4BA5-45D6-B07A-0B1138A1774C}" type="slidenum">
              <a:rPr lang="en-US" sz="1200" smtClean="0"/>
              <a:pPr eaLnBrk="1" hangingPunct="1"/>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A83B1265-1F6E-4A6B-A871-C10B4A0DCF59}" type="slidenum">
              <a:rPr lang="en-US" sz="1200" smtClean="0"/>
              <a:pPr eaLnBrk="1" hangingPunct="1"/>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B9CE554C-3DB5-4F4E-B72E-572C39A792EC}" type="slidenum">
              <a:rPr lang="en-US" sz="1200" smtClean="0"/>
              <a:pPr eaLnBrk="1" hangingPunct="1"/>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F357BD60-C792-4EA2-80BD-B49F9979E5EE}" type="slidenum">
              <a:rPr lang="en-US" sz="1200" smtClean="0"/>
              <a:pPr eaLnBrk="1" hangingPunct="1"/>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44D969C6-AA99-492E-A315-EF6A10292ED4}" type="slidenum">
              <a:rPr lang="en-US" sz="1200" smtClean="0"/>
              <a:pPr eaLnBrk="1" hangingPunct="1"/>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15A15015-75C8-4F6F-AE68-1E5046CECB79}" type="slidenum">
              <a:rPr lang="en-US" sz="1200" smtClean="0"/>
              <a:pPr eaLnBrk="1" hangingPunct="1"/>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FC5577DA-4CEC-4DD8-AB10-1F9EFBE5688C}" type="slidenum">
              <a:rPr lang="en-US" sz="1200" smtClean="0"/>
              <a:pPr eaLnBrk="1" hangingPunct="1"/>
              <a:t>2</a:t>
            </a:fld>
            <a:endParaRPr lang="en-US" sz="1200" smtClean="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AB9643CB-C921-488F-9DFC-103502BFEF65}" type="slidenum">
              <a:rPr lang="en-US" sz="1200" smtClean="0"/>
              <a:pPr eaLnBrk="1" hangingPunct="1"/>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A3EECB19-18C1-44A9-88A6-3322F2DB743A}" type="slidenum">
              <a:rPr lang="en-US" sz="1200" smtClean="0"/>
              <a:pPr eaLnBrk="1" hangingPunct="1"/>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F8360A3D-47CC-49CB-B761-03476521DF5B}" type="slidenum">
              <a:rPr lang="en-US" sz="1200" smtClean="0"/>
              <a:pPr eaLnBrk="1" hangingPunct="1"/>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289E0D23-C553-4567-AA05-A5BE8436E91C}" type="slidenum">
              <a:rPr lang="en-US" sz="1200" smtClean="0"/>
              <a:pPr eaLnBrk="1" hangingPunct="1"/>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E41B19DC-C175-47AA-9174-EA51BD40D2A5}" type="slidenum">
              <a:rPr lang="en-US" sz="1200" smtClean="0"/>
              <a:pPr eaLnBrk="1" hangingPunct="1"/>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20571614-1760-4556-8ED0-D48560E5C4B8}" type="slidenum">
              <a:rPr lang="en-US" sz="1200" smtClean="0"/>
              <a:pPr eaLnBrk="1" hangingPunct="1"/>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78DB4FE0-E438-43AC-B9D3-935581AACDD0}" type="slidenum">
              <a:rPr lang="en-US" sz="1200" smtClean="0"/>
              <a:pPr eaLnBrk="1" hangingPunct="1"/>
              <a:t>26</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C3CFAB93-614A-40D8-A0DD-AD1903CC66E6}" type="slidenum">
              <a:rPr lang="en-US" sz="1200" smtClean="0"/>
              <a:pPr eaLnBrk="1" hangingPunct="1"/>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7A3EC45C-E131-4361-BCB2-E063137E4450}" type="slidenum">
              <a:rPr lang="en-US" sz="1200" smtClean="0"/>
              <a:pPr eaLnBrk="1" hangingPunct="1"/>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51F292DD-0E34-41C0-9756-5548CE3D21FB}" type="slidenum">
              <a:rPr lang="en-US" sz="1200" smtClean="0"/>
              <a:pPr eaLnBrk="1" hangingPunct="1"/>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7FD46B81-7764-42B3-81A8-50A6EAAB83C7}" type="slidenum">
              <a:rPr lang="en-US" sz="1200" smtClean="0"/>
              <a:pPr eaLnBrk="1" hangingPunct="1"/>
              <a:t>3</a:t>
            </a:fld>
            <a:endParaRPr lang="en-US" sz="1200"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7A71F260-5CE3-4E89-9C48-22F2ABD90A99}" type="slidenum">
              <a:rPr lang="en-US" sz="1200" smtClean="0"/>
              <a:pPr eaLnBrk="1" hangingPunct="1"/>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F645B221-8548-4F6B-91D0-4703736C572B}" type="slidenum">
              <a:rPr lang="en-US" sz="1200" smtClean="0"/>
              <a:pPr eaLnBrk="1" hangingPunct="1"/>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4E9A3094-F2AD-4BAF-A387-49472B3B6238}" type="slidenum">
              <a:rPr lang="en-US" sz="1200" smtClean="0"/>
              <a:pPr eaLnBrk="1" hangingPunct="1"/>
              <a:t>32</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E877EBE2-6D97-4BDF-8A04-0D4CD770D8EB}" type="slidenum">
              <a:rPr lang="en-US" sz="1200" smtClean="0"/>
              <a:pPr eaLnBrk="1" hangingPunct="1"/>
              <a:t>33</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E5BBCC7B-88D9-480C-A691-34A7646FB9D9}" type="slidenum">
              <a:rPr lang="en-US" sz="1200" smtClean="0"/>
              <a:pPr eaLnBrk="1" hangingPunct="1"/>
              <a:t>34</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10DE9AC8-9AB9-44AE-B53E-A126A5E2B951}" type="slidenum">
              <a:rPr lang="en-US" sz="1200" smtClean="0"/>
              <a:pPr eaLnBrk="1" hangingPunct="1"/>
              <a:t>35</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F8425E98-2FC6-4BDF-9894-6150A97C1A2F}" type="slidenum">
              <a:rPr lang="en-US" sz="1200" smtClean="0"/>
              <a:pPr eaLnBrk="1" hangingPunct="1"/>
              <a:t>4</a:t>
            </a:fld>
            <a:endParaRPr lang="en-US" sz="1200" smtClean="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21B9D1BE-0A60-453C-A20C-F50CDE07BAD8}" type="slidenum">
              <a:rPr lang="en-US" sz="1200" smtClean="0"/>
              <a:pPr eaLnBrk="1" hangingPunct="1"/>
              <a:t>5</a:t>
            </a:fld>
            <a:endParaRPr lang="en-US" sz="1200"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66EA95AA-1B35-4DAC-BBF0-C104170663E6}" type="slidenum">
              <a:rPr lang="en-US" sz="1200" smtClean="0"/>
              <a:pPr eaLnBrk="1" hangingPunct="1"/>
              <a:t>6</a:t>
            </a:fld>
            <a:endParaRPr lang="en-US" sz="1200"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C552178B-A7B7-4941-B14E-DE42292AF3FB}" type="slidenum">
              <a:rPr lang="en-US" sz="1200" smtClean="0"/>
              <a:pPr eaLnBrk="1" hangingPunct="1"/>
              <a:t>7</a:t>
            </a:fld>
            <a:endParaRPr lang="en-US" sz="1200"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62C5661C-464D-415D-9C84-931C5E01A127}" type="slidenum">
              <a:rPr lang="en-US" sz="1200" smtClean="0"/>
              <a:pPr eaLnBrk="1" hangingPunct="1"/>
              <a:t>8</a:t>
            </a:fld>
            <a:endParaRPr lang="en-US" sz="1200"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600">
                <a:solidFill>
                  <a:schemeClr val="tx1"/>
                </a:solidFill>
                <a:latin typeface="Times New Roman" pitchFamily="18" charset="0"/>
              </a:defRPr>
            </a:lvl1pPr>
            <a:lvl2pPr marL="742950" indent="-285750" eaLnBrk="0" hangingPunct="0">
              <a:defRPr sz="3600">
                <a:solidFill>
                  <a:schemeClr val="tx1"/>
                </a:solidFill>
                <a:latin typeface="Times New Roman" pitchFamily="18" charset="0"/>
              </a:defRPr>
            </a:lvl2pPr>
            <a:lvl3pPr marL="1143000" indent="-228600" eaLnBrk="0" hangingPunct="0">
              <a:defRPr sz="3600">
                <a:solidFill>
                  <a:schemeClr val="tx1"/>
                </a:solidFill>
                <a:latin typeface="Times New Roman" pitchFamily="18" charset="0"/>
              </a:defRPr>
            </a:lvl3pPr>
            <a:lvl4pPr marL="1600200" indent="-228600" eaLnBrk="0" hangingPunct="0">
              <a:defRPr sz="3600">
                <a:solidFill>
                  <a:schemeClr val="tx1"/>
                </a:solidFill>
                <a:latin typeface="Times New Roman" pitchFamily="18" charset="0"/>
              </a:defRPr>
            </a:lvl4pPr>
            <a:lvl5pPr marL="2057400" indent="-228600" eaLnBrk="0" hangingPunct="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eaLnBrk="1" hangingPunct="1"/>
            <a:fld id="{3E8FCE1D-EFC1-4131-BC36-BB7345ED10AC}"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0"/>
          <p:cNvGrpSpPr>
            <a:grpSpLocks/>
          </p:cNvGrpSpPr>
          <p:nvPr/>
        </p:nvGrpSpPr>
        <p:grpSpPr bwMode="auto">
          <a:xfrm>
            <a:off x="-257175" y="-23813"/>
            <a:ext cx="9518650" cy="7229476"/>
            <a:chOff x="-162" y="-15"/>
            <a:chExt cx="5996" cy="4554"/>
          </a:xfrm>
        </p:grpSpPr>
        <p:grpSp>
          <p:nvGrpSpPr>
            <p:cNvPr id="5" name="Group 109"/>
            <p:cNvGrpSpPr>
              <a:grpSpLocks/>
            </p:cNvGrpSpPr>
            <p:nvPr userDrawn="1"/>
          </p:nvGrpSpPr>
          <p:grpSpPr bwMode="auto">
            <a:xfrm>
              <a:off x="-162" y="-14"/>
              <a:ext cx="5996" cy="4553"/>
              <a:chOff x="-162" y="-14"/>
              <a:chExt cx="5996" cy="4553"/>
            </a:xfrm>
          </p:grpSpPr>
          <p:sp>
            <p:nvSpPr>
              <p:cNvPr id="20" name="Freeform 4"/>
              <p:cNvSpPr>
                <a:spLocks/>
              </p:cNvSpPr>
              <p:nvPr userDrawn="1"/>
            </p:nvSpPr>
            <p:spPr bwMode="hidden">
              <a:xfrm>
                <a:off x="3314" y="299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21" name="Freeform 5"/>
              <p:cNvSpPr>
                <a:spLocks/>
              </p:cNvSpPr>
              <p:nvPr userDrawn="1"/>
            </p:nvSpPr>
            <p:spPr bwMode="hidden">
              <a:xfrm>
                <a:off x="2200" y="2586"/>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22" name="Freeform 6"/>
              <p:cNvSpPr>
                <a:spLocks/>
              </p:cNvSpPr>
              <p:nvPr userDrawn="1"/>
            </p:nvSpPr>
            <p:spPr bwMode="hidden">
              <a:xfrm>
                <a:off x="2288" y="3047"/>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23" name="Freeform 7"/>
              <p:cNvSpPr>
                <a:spLocks/>
              </p:cNvSpPr>
              <p:nvPr userDrawn="1"/>
            </p:nvSpPr>
            <p:spPr bwMode="hidden">
              <a:xfrm>
                <a:off x="2609" y="355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24" name="Freeform 8"/>
              <p:cNvSpPr>
                <a:spLocks/>
              </p:cNvSpPr>
              <p:nvPr userDrawn="1"/>
            </p:nvSpPr>
            <p:spPr bwMode="hidden">
              <a:xfrm>
                <a:off x="3980" y="1830"/>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25" name="Freeform 9"/>
              <p:cNvSpPr>
                <a:spLocks/>
              </p:cNvSpPr>
              <p:nvPr userDrawn="1"/>
            </p:nvSpPr>
            <p:spPr bwMode="hidden">
              <a:xfrm>
                <a:off x="3089" y="206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26" name="Freeform 10"/>
              <p:cNvSpPr>
                <a:spLocks/>
              </p:cNvSpPr>
              <p:nvPr userDrawn="1"/>
            </p:nvSpPr>
            <p:spPr bwMode="hidden">
              <a:xfrm rot="3318475">
                <a:off x="2254" y="189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27" name="Freeform 11"/>
              <p:cNvSpPr>
                <a:spLocks/>
              </p:cNvSpPr>
              <p:nvPr userDrawn="1"/>
            </p:nvSpPr>
            <p:spPr bwMode="hidden">
              <a:xfrm rot="20976686" flipH="1">
                <a:off x="2956" y="338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28" name="Freeform 12"/>
              <p:cNvSpPr>
                <a:spLocks/>
              </p:cNvSpPr>
              <p:nvPr userDrawn="1"/>
            </p:nvSpPr>
            <p:spPr bwMode="hidden">
              <a:xfrm>
                <a:off x="1821" y="3000"/>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29" name="Freeform 13"/>
              <p:cNvSpPr>
                <a:spLocks/>
              </p:cNvSpPr>
              <p:nvPr userDrawn="1"/>
            </p:nvSpPr>
            <p:spPr bwMode="hidden">
              <a:xfrm rot="16244410" flipH="1">
                <a:off x="3615" y="375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30" name="Freeform 14"/>
              <p:cNvSpPr>
                <a:spLocks/>
              </p:cNvSpPr>
              <p:nvPr userDrawn="1"/>
            </p:nvSpPr>
            <p:spPr bwMode="hidden">
              <a:xfrm rot="6018034">
                <a:off x="1966" y="3575"/>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31" name="Freeform 15"/>
              <p:cNvSpPr>
                <a:spLocks/>
              </p:cNvSpPr>
              <p:nvPr userDrawn="1"/>
            </p:nvSpPr>
            <p:spPr bwMode="hidden">
              <a:xfrm rot="6284068">
                <a:off x="3400" y="3066"/>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32" name="Freeform 16"/>
              <p:cNvSpPr>
                <a:spLocks/>
              </p:cNvSpPr>
              <p:nvPr userDrawn="1"/>
            </p:nvSpPr>
            <p:spPr bwMode="hidden">
              <a:xfrm rot="19272242" flipV="1">
                <a:off x="3188" y="226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33" name="Freeform 17"/>
              <p:cNvSpPr>
                <a:spLocks/>
              </p:cNvSpPr>
              <p:nvPr userDrawn="1"/>
            </p:nvSpPr>
            <p:spPr bwMode="hidden">
              <a:xfrm rot="563450" flipH="1">
                <a:off x="1796" y="235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34" name="Freeform 18"/>
              <p:cNvSpPr>
                <a:spLocks/>
              </p:cNvSpPr>
              <p:nvPr userDrawn="1"/>
            </p:nvSpPr>
            <p:spPr bwMode="hidden">
              <a:xfrm>
                <a:off x="1227" y="273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35" name="Freeform 19"/>
              <p:cNvSpPr>
                <a:spLocks/>
              </p:cNvSpPr>
              <p:nvPr userDrawn="1"/>
            </p:nvSpPr>
            <p:spPr bwMode="hidden">
              <a:xfrm>
                <a:off x="113" y="2578"/>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36" name="Freeform 20"/>
              <p:cNvSpPr>
                <a:spLocks/>
              </p:cNvSpPr>
              <p:nvPr userDrawn="1"/>
            </p:nvSpPr>
            <p:spPr bwMode="hidden">
              <a:xfrm>
                <a:off x="153" y="3003"/>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37" name="Freeform 21"/>
              <p:cNvSpPr>
                <a:spLocks/>
              </p:cNvSpPr>
              <p:nvPr userDrawn="1"/>
            </p:nvSpPr>
            <p:spPr bwMode="hidden">
              <a:xfrm rot="-2130091">
                <a:off x="738" y="3742"/>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38" name="Freeform 22"/>
              <p:cNvSpPr>
                <a:spLocks/>
              </p:cNvSpPr>
              <p:nvPr userDrawn="1"/>
            </p:nvSpPr>
            <p:spPr bwMode="hidden">
              <a:xfrm>
                <a:off x="1821" y="195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39" name="Freeform 23"/>
              <p:cNvSpPr>
                <a:spLocks/>
              </p:cNvSpPr>
              <p:nvPr userDrawn="1"/>
            </p:nvSpPr>
            <p:spPr bwMode="hidden">
              <a:xfrm>
                <a:off x="1002" y="2055"/>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40" name="Freeform 24"/>
              <p:cNvSpPr>
                <a:spLocks/>
              </p:cNvSpPr>
              <p:nvPr userDrawn="1"/>
            </p:nvSpPr>
            <p:spPr bwMode="hidden">
              <a:xfrm rot="3318475">
                <a:off x="-73" y="200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41" name="Freeform 25"/>
              <p:cNvSpPr>
                <a:spLocks/>
              </p:cNvSpPr>
              <p:nvPr userDrawn="1"/>
            </p:nvSpPr>
            <p:spPr bwMode="hidden">
              <a:xfrm rot="20976686" flipH="1">
                <a:off x="869" y="337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42" name="Freeform 26"/>
              <p:cNvSpPr>
                <a:spLocks/>
              </p:cNvSpPr>
              <p:nvPr userDrawn="1"/>
            </p:nvSpPr>
            <p:spPr bwMode="hidden">
              <a:xfrm>
                <a:off x="-14" y="2956"/>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43" name="Freeform 27"/>
              <p:cNvSpPr>
                <a:spLocks/>
              </p:cNvSpPr>
              <p:nvPr userDrawn="1"/>
            </p:nvSpPr>
            <p:spPr bwMode="hidden">
              <a:xfrm rot="16244410" flipH="1">
                <a:off x="1516" y="372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44" name="Freeform 28"/>
              <p:cNvSpPr>
                <a:spLocks/>
              </p:cNvSpPr>
              <p:nvPr userDrawn="1"/>
            </p:nvSpPr>
            <p:spPr bwMode="hidden">
              <a:xfrm rot="5508134">
                <a:off x="-25" y="3520"/>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45" name="Freeform 29"/>
              <p:cNvSpPr>
                <a:spLocks/>
              </p:cNvSpPr>
              <p:nvPr userDrawn="1"/>
            </p:nvSpPr>
            <p:spPr bwMode="hidden">
              <a:xfrm rot="6284068">
                <a:off x="1169" y="290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46" name="Freeform 30"/>
              <p:cNvSpPr>
                <a:spLocks/>
              </p:cNvSpPr>
              <p:nvPr userDrawn="1"/>
            </p:nvSpPr>
            <p:spPr bwMode="hidden">
              <a:xfrm rot="19272242" flipV="1">
                <a:off x="945" y="204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47" name="Freeform 31"/>
              <p:cNvSpPr>
                <a:spLocks/>
              </p:cNvSpPr>
              <p:nvPr userDrawn="1"/>
            </p:nvSpPr>
            <p:spPr bwMode="hidden">
              <a:xfrm rot="563450" flipH="1">
                <a:off x="501" y="221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48" name="Freeform 32"/>
              <p:cNvSpPr>
                <a:spLocks/>
              </p:cNvSpPr>
              <p:nvPr userDrawn="1"/>
            </p:nvSpPr>
            <p:spPr bwMode="hidden">
              <a:xfrm>
                <a:off x="1210" y="87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49" name="Freeform 33"/>
              <p:cNvSpPr>
                <a:spLocks/>
              </p:cNvSpPr>
              <p:nvPr userDrawn="1"/>
            </p:nvSpPr>
            <p:spPr bwMode="hidden">
              <a:xfrm>
                <a:off x="96" y="466"/>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50" name="Freeform 34"/>
              <p:cNvSpPr>
                <a:spLocks/>
              </p:cNvSpPr>
              <p:nvPr userDrawn="1"/>
            </p:nvSpPr>
            <p:spPr bwMode="hidden">
              <a:xfrm>
                <a:off x="-20" y="1119"/>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51" name="Freeform 35"/>
              <p:cNvSpPr>
                <a:spLocks/>
              </p:cNvSpPr>
              <p:nvPr userDrawn="1"/>
            </p:nvSpPr>
            <p:spPr bwMode="hidden">
              <a:xfrm>
                <a:off x="721" y="163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52" name="Freeform 36"/>
              <p:cNvSpPr>
                <a:spLocks/>
              </p:cNvSpPr>
              <p:nvPr userDrawn="1"/>
            </p:nvSpPr>
            <p:spPr bwMode="hidden">
              <a:xfrm>
                <a:off x="1804" y="-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53" name="Freeform 37"/>
              <p:cNvSpPr>
                <a:spLocks/>
              </p:cNvSpPr>
              <p:nvPr userDrawn="1"/>
            </p:nvSpPr>
            <p:spPr bwMode="hidden">
              <a:xfrm>
                <a:off x="985" y="99"/>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54" name="Freeform 38"/>
              <p:cNvSpPr>
                <a:spLocks/>
              </p:cNvSpPr>
              <p:nvPr userDrawn="1"/>
            </p:nvSpPr>
            <p:spPr bwMode="hidden">
              <a:xfrm rot="3318475">
                <a:off x="185" y="-9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55" name="Freeform 39"/>
              <p:cNvSpPr>
                <a:spLocks/>
              </p:cNvSpPr>
              <p:nvPr userDrawn="1"/>
            </p:nvSpPr>
            <p:spPr bwMode="hidden">
              <a:xfrm rot="20976686" flipH="1">
                <a:off x="852" y="126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56" name="Freeform 40"/>
              <p:cNvSpPr>
                <a:spLocks/>
              </p:cNvSpPr>
              <p:nvPr userDrawn="1"/>
            </p:nvSpPr>
            <p:spPr bwMode="hidden">
              <a:xfrm>
                <a:off x="185" y="952"/>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57" name="Freeform 41"/>
              <p:cNvSpPr>
                <a:spLocks/>
              </p:cNvSpPr>
              <p:nvPr userDrawn="1"/>
            </p:nvSpPr>
            <p:spPr bwMode="hidden">
              <a:xfrm rot="16244410" flipH="1">
                <a:off x="1487" y="146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58" name="Freeform 42"/>
              <p:cNvSpPr>
                <a:spLocks/>
              </p:cNvSpPr>
              <p:nvPr userDrawn="1"/>
            </p:nvSpPr>
            <p:spPr bwMode="hidden">
              <a:xfrm rot="2428453">
                <a:off x="-162" y="1684"/>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59" name="Freeform 43"/>
              <p:cNvSpPr>
                <a:spLocks/>
              </p:cNvSpPr>
              <p:nvPr userDrawn="1"/>
            </p:nvSpPr>
            <p:spPr bwMode="hidden">
              <a:xfrm rot="6284068">
                <a:off x="1296" y="94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60" name="Freeform 44"/>
              <p:cNvSpPr>
                <a:spLocks/>
              </p:cNvSpPr>
              <p:nvPr userDrawn="1"/>
            </p:nvSpPr>
            <p:spPr bwMode="hidden">
              <a:xfrm rot="19272242" flipV="1">
                <a:off x="928" y="8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61" name="Freeform 45"/>
              <p:cNvSpPr>
                <a:spLocks/>
              </p:cNvSpPr>
              <p:nvPr userDrawn="1"/>
            </p:nvSpPr>
            <p:spPr bwMode="hidden">
              <a:xfrm rot="563450" flipH="1">
                <a:off x="-20" y="23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62" name="Freeform 46"/>
              <p:cNvSpPr>
                <a:spLocks/>
              </p:cNvSpPr>
              <p:nvPr userDrawn="1"/>
            </p:nvSpPr>
            <p:spPr bwMode="hidden">
              <a:xfrm>
                <a:off x="3305" y="87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63" name="Freeform 47"/>
              <p:cNvSpPr>
                <a:spLocks/>
              </p:cNvSpPr>
              <p:nvPr userDrawn="1"/>
            </p:nvSpPr>
            <p:spPr bwMode="hidden">
              <a:xfrm>
                <a:off x="2191" y="466"/>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64" name="Freeform 48"/>
              <p:cNvSpPr>
                <a:spLocks/>
              </p:cNvSpPr>
              <p:nvPr userDrawn="1"/>
            </p:nvSpPr>
            <p:spPr bwMode="hidden">
              <a:xfrm>
                <a:off x="2075" y="1119"/>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65" name="Freeform 49"/>
              <p:cNvSpPr>
                <a:spLocks/>
              </p:cNvSpPr>
              <p:nvPr userDrawn="1"/>
            </p:nvSpPr>
            <p:spPr bwMode="hidden">
              <a:xfrm>
                <a:off x="2816" y="163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66" name="Freeform 50"/>
              <p:cNvSpPr>
                <a:spLocks/>
              </p:cNvSpPr>
              <p:nvPr userDrawn="1"/>
            </p:nvSpPr>
            <p:spPr bwMode="hidden">
              <a:xfrm>
                <a:off x="3899" y="-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67" name="Freeform 51"/>
              <p:cNvSpPr>
                <a:spLocks/>
              </p:cNvSpPr>
              <p:nvPr userDrawn="1"/>
            </p:nvSpPr>
            <p:spPr bwMode="hidden">
              <a:xfrm>
                <a:off x="3080" y="99"/>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68" name="Freeform 52"/>
              <p:cNvSpPr>
                <a:spLocks/>
              </p:cNvSpPr>
              <p:nvPr userDrawn="1"/>
            </p:nvSpPr>
            <p:spPr bwMode="hidden">
              <a:xfrm rot="3318475">
                <a:off x="2005" y="51"/>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69" name="Freeform 53"/>
              <p:cNvSpPr>
                <a:spLocks/>
              </p:cNvSpPr>
              <p:nvPr userDrawn="1"/>
            </p:nvSpPr>
            <p:spPr bwMode="hidden">
              <a:xfrm rot="20976686" flipH="1">
                <a:off x="2947" y="126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70" name="Freeform 54"/>
              <p:cNvSpPr>
                <a:spLocks/>
              </p:cNvSpPr>
              <p:nvPr userDrawn="1"/>
            </p:nvSpPr>
            <p:spPr bwMode="hidden">
              <a:xfrm>
                <a:off x="1908" y="1072"/>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71" name="Freeform 55"/>
              <p:cNvSpPr>
                <a:spLocks/>
              </p:cNvSpPr>
              <p:nvPr userDrawn="1"/>
            </p:nvSpPr>
            <p:spPr bwMode="hidden">
              <a:xfrm rot="16244410" flipH="1">
                <a:off x="3582" y="146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72" name="Freeform 56"/>
              <p:cNvSpPr>
                <a:spLocks/>
              </p:cNvSpPr>
              <p:nvPr userDrawn="1"/>
            </p:nvSpPr>
            <p:spPr bwMode="hidden">
              <a:xfrm rot="2428453">
                <a:off x="1933" y="1684"/>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73" name="Freeform 57"/>
              <p:cNvSpPr>
                <a:spLocks/>
              </p:cNvSpPr>
              <p:nvPr userDrawn="1"/>
            </p:nvSpPr>
            <p:spPr bwMode="hidden">
              <a:xfrm rot="6284068">
                <a:off x="3391" y="94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74" name="Freeform 58"/>
              <p:cNvSpPr>
                <a:spLocks/>
              </p:cNvSpPr>
              <p:nvPr userDrawn="1"/>
            </p:nvSpPr>
            <p:spPr bwMode="hidden">
              <a:xfrm rot="19272242" flipV="1">
                <a:off x="3023" y="84"/>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75" name="Freeform 59"/>
              <p:cNvSpPr>
                <a:spLocks/>
              </p:cNvSpPr>
              <p:nvPr userDrawn="1"/>
            </p:nvSpPr>
            <p:spPr bwMode="hidden">
              <a:xfrm rot="563450" flipH="1">
                <a:off x="1847" y="238"/>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76" name="Freeform 60"/>
              <p:cNvSpPr>
                <a:spLocks/>
              </p:cNvSpPr>
              <p:nvPr userDrawn="1"/>
            </p:nvSpPr>
            <p:spPr bwMode="hidden">
              <a:xfrm flipH="1">
                <a:off x="5075" y="867"/>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77" name="Freeform 61"/>
              <p:cNvSpPr>
                <a:spLocks/>
              </p:cNvSpPr>
              <p:nvPr userDrawn="1"/>
            </p:nvSpPr>
            <p:spPr bwMode="hidden">
              <a:xfrm>
                <a:off x="4287" y="475"/>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78" name="Freeform 62"/>
              <p:cNvSpPr>
                <a:spLocks/>
              </p:cNvSpPr>
              <p:nvPr userDrawn="1"/>
            </p:nvSpPr>
            <p:spPr bwMode="hidden">
              <a:xfrm>
                <a:off x="4171" y="1128"/>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79" name="Freeform 63"/>
              <p:cNvSpPr>
                <a:spLocks/>
              </p:cNvSpPr>
              <p:nvPr userDrawn="1"/>
            </p:nvSpPr>
            <p:spPr bwMode="hidden">
              <a:xfrm>
                <a:off x="5092" y="157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80" name="Freeform 64"/>
              <p:cNvSpPr>
                <a:spLocks/>
              </p:cNvSpPr>
              <p:nvPr userDrawn="1"/>
            </p:nvSpPr>
            <p:spPr bwMode="hidden">
              <a:xfrm>
                <a:off x="4828" y="24"/>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81" name="Freeform 65"/>
              <p:cNvSpPr>
                <a:spLocks/>
              </p:cNvSpPr>
              <p:nvPr userDrawn="1"/>
            </p:nvSpPr>
            <p:spPr bwMode="hidden">
              <a:xfrm rot="3318475">
                <a:off x="4137" y="-4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82" name="Freeform 66"/>
              <p:cNvSpPr>
                <a:spLocks/>
              </p:cNvSpPr>
              <p:nvPr userDrawn="1"/>
            </p:nvSpPr>
            <p:spPr bwMode="hidden">
              <a:xfrm rot="20976686" flipH="1">
                <a:off x="5043" y="127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83" name="Freeform 67"/>
              <p:cNvSpPr>
                <a:spLocks/>
              </p:cNvSpPr>
              <p:nvPr userDrawn="1"/>
            </p:nvSpPr>
            <p:spPr bwMode="hidden">
              <a:xfrm>
                <a:off x="4328" y="949"/>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84" name="Freeform 68"/>
              <p:cNvSpPr>
                <a:spLocks/>
              </p:cNvSpPr>
              <p:nvPr userDrawn="1"/>
            </p:nvSpPr>
            <p:spPr bwMode="hidden">
              <a:xfrm rot="16244410" flipH="1">
                <a:off x="5172" y="321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85" name="Freeform 69"/>
              <p:cNvSpPr>
                <a:spLocks/>
              </p:cNvSpPr>
              <p:nvPr userDrawn="1"/>
            </p:nvSpPr>
            <p:spPr bwMode="hidden">
              <a:xfrm rot="2428453">
                <a:off x="4161" y="1609"/>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86" name="Freeform 70"/>
              <p:cNvSpPr>
                <a:spLocks/>
              </p:cNvSpPr>
              <p:nvPr userDrawn="1"/>
            </p:nvSpPr>
            <p:spPr bwMode="hidden">
              <a:xfrm rot="6284068">
                <a:off x="4899" y="77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87" name="Freeform 71"/>
              <p:cNvSpPr>
                <a:spLocks/>
              </p:cNvSpPr>
              <p:nvPr userDrawn="1"/>
            </p:nvSpPr>
            <p:spPr bwMode="hidden">
              <a:xfrm rot="21011466" flipV="1">
                <a:off x="5122" y="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88" name="Freeform 72"/>
              <p:cNvSpPr>
                <a:spLocks/>
              </p:cNvSpPr>
              <p:nvPr userDrawn="1"/>
            </p:nvSpPr>
            <p:spPr bwMode="hidden">
              <a:xfrm rot="563450" flipH="1">
                <a:off x="3823" y="46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89" name="Freeform 73"/>
              <p:cNvSpPr>
                <a:spLocks/>
              </p:cNvSpPr>
              <p:nvPr userDrawn="1"/>
            </p:nvSpPr>
            <p:spPr bwMode="hidden">
              <a:xfrm rot="6521641">
                <a:off x="5097" y="2955"/>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90" name="Freeform 74"/>
              <p:cNvSpPr>
                <a:spLocks/>
              </p:cNvSpPr>
              <p:nvPr userDrawn="1"/>
            </p:nvSpPr>
            <p:spPr bwMode="hidden">
              <a:xfrm>
                <a:off x="4287" y="2587"/>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91" name="Freeform 75"/>
              <p:cNvSpPr>
                <a:spLocks/>
              </p:cNvSpPr>
              <p:nvPr userDrawn="1"/>
            </p:nvSpPr>
            <p:spPr bwMode="hidden">
              <a:xfrm>
                <a:off x="4171" y="3240"/>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92" name="Freeform 76"/>
              <p:cNvSpPr>
                <a:spLocks/>
              </p:cNvSpPr>
              <p:nvPr userDrawn="1"/>
            </p:nvSpPr>
            <p:spPr bwMode="hidden">
              <a:xfrm rot="5844778">
                <a:off x="5044" y="3610"/>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93" name="Freeform 77"/>
              <p:cNvSpPr>
                <a:spLocks/>
              </p:cNvSpPr>
              <p:nvPr userDrawn="1"/>
            </p:nvSpPr>
            <p:spPr bwMode="hidden">
              <a:xfrm>
                <a:off x="4852" y="204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94" name="Freeform 78"/>
              <p:cNvSpPr>
                <a:spLocks/>
              </p:cNvSpPr>
              <p:nvPr userDrawn="1"/>
            </p:nvSpPr>
            <p:spPr bwMode="hidden">
              <a:xfrm rot="3318475">
                <a:off x="4101" y="201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95" name="Freeform 79"/>
              <p:cNvSpPr>
                <a:spLocks/>
              </p:cNvSpPr>
              <p:nvPr userDrawn="1"/>
            </p:nvSpPr>
            <p:spPr bwMode="hidden">
              <a:xfrm rot="20976686" flipH="1">
                <a:off x="4923" y="368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96" name="Freeform 80"/>
              <p:cNvSpPr>
                <a:spLocks/>
              </p:cNvSpPr>
              <p:nvPr userDrawn="1"/>
            </p:nvSpPr>
            <p:spPr bwMode="hidden">
              <a:xfrm>
                <a:off x="4004" y="3193"/>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97" name="Freeform 81"/>
              <p:cNvSpPr>
                <a:spLocks/>
              </p:cNvSpPr>
              <p:nvPr userDrawn="1"/>
            </p:nvSpPr>
            <p:spPr bwMode="hidden">
              <a:xfrm rot="6820033">
                <a:off x="4161" y="3637"/>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98" name="Freeform 82"/>
              <p:cNvSpPr>
                <a:spLocks/>
              </p:cNvSpPr>
              <p:nvPr userDrawn="1"/>
            </p:nvSpPr>
            <p:spPr bwMode="hidden">
              <a:xfrm rot="6284068">
                <a:off x="4587" y="257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99" name="Freeform 83"/>
              <p:cNvSpPr>
                <a:spLocks/>
              </p:cNvSpPr>
              <p:nvPr userDrawn="1"/>
            </p:nvSpPr>
            <p:spPr bwMode="hidden">
              <a:xfrm rot="15949041" flipV="1">
                <a:off x="5116" y="210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00" name="Freeform 84"/>
              <p:cNvSpPr>
                <a:spLocks/>
              </p:cNvSpPr>
              <p:nvPr userDrawn="1"/>
            </p:nvSpPr>
            <p:spPr bwMode="hidden">
              <a:xfrm rot="563450" flipH="1">
                <a:off x="3979" y="2419"/>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grpSp>
        <p:grpSp>
          <p:nvGrpSpPr>
            <p:cNvPr id="6" name="Group 105"/>
            <p:cNvGrpSpPr>
              <a:grpSpLocks/>
            </p:cNvGrpSpPr>
            <p:nvPr userDrawn="1"/>
          </p:nvGrpSpPr>
          <p:grpSpPr bwMode="auto">
            <a:xfrm>
              <a:off x="76" y="1898"/>
              <a:ext cx="5577" cy="1262"/>
              <a:chOff x="76" y="1898"/>
              <a:chExt cx="5577" cy="1262"/>
            </a:xfrm>
          </p:grpSpPr>
          <p:sp>
            <p:nvSpPr>
              <p:cNvPr id="7" name="Freeform 91"/>
              <p:cNvSpPr>
                <a:spLocks/>
              </p:cNvSpPr>
              <p:nvPr/>
            </p:nvSpPr>
            <p:spPr bwMode="ltGray">
              <a:xfrm rot="-3632084">
                <a:off x="225" y="2083"/>
                <a:ext cx="1123" cy="1031"/>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rgbClr val="808080">
                  <a:alpha val="50000"/>
                </a:srgbClr>
              </a:solidFill>
              <a:ln w="9525" cap="flat" cmpd="sng">
                <a:noFill/>
                <a:prstDash val="solid"/>
                <a:round/>
                <a:headEnd type="none" w="med" len="med"/>
                <a:tailEnd type="none" w="med" len="med"/>
              </a:ln>
              <a:effectLst/>
            </p:spPr>
            <p:txBody>
              <a:bodyPr wrap="none" anchor="ctr"/>
              <a:lstStyle/>
              <a:p>
                <a:pPr>
                  <a:defRPr/>
                </a:pPr>
                <a:endParaRPr lang="en-US"/>
              </a:p>
            </p:txBody>
          </p:sp>
          <p:grpSp>
            <p:nvGrpSpPr>
              <p:cNvPr id="8" name="Group 85"/>
              <p:cNvGrpSpPr>
                <a:grpSpLocks/>
              </p:cNvGrpSpPr>
              <p:nvPr/>
            </p:nvGrpSpPr>
            <p:grpSpPr bwMode="auto">
              <a:xfrm>
                <a:off x="144" y="2221"/>
                <a:ext cx="5509" cy="141"/>
                <a:chOff x="150" y="543"/>
                <a:chExt cx="5309" cy="200"/>
              </a:xfrm>
            </p:grpSpPr>
            <p:sp>
              <p:nvSpPr>
                <p:cNvPr id="18" name="AutoShape 86"/>
                <p:cNvSpPr>
                  <a:spLocks noChangeArrowheads="1"/>
                </p:cNvSpPr>
                <p:nvPr/>
              </p:nvSpPr>
              <p:spPr bwMode="ltGray">
                <a:xfrm>
                  <a:off x="150" y="543"/>
                  <a:ext cx="5309" cy="200"/>
                </a:xfrm>
                <a:prstGeom prst="roundRect">
                  <a:avLst>
                    <a:gd name="adj" fmla="val 50000"/>
                  </a:avLst>
                </a:prstGeom>
                <a:solidFill>
                  <a:srgbClr val="808080">
                    <a:alpha val="50000"/>
                  </a:srgbClr>
                </a:solidFill>
                <a:ln w="9525">
                  <a:noFill/>
                  <a:round/>
                  <a:headEnd/>
                  <a:tailEnd/>
                </a:ln>
                <a:effectLst/>
              </p:spPr>
              <p:txBody>
                <a:bodyPr wrap="none" anchor="ctr"/>
                <a:lstStyle/>
                <a:p>
                  <a:pPr>
                    <a:defRPr/>
                  </a:pPr>
                  <a:endParaRPr lang="en-US"/>
                </a:p>
              </p:txBody>
            </p:sp>
            <p:sp>
              <p:nvSpPr>
                <p:cNvPr id="19" name="Rectangle 87"/>
                <p:cNvSpPr>
                  <a:spLocks noChangeArrowheads="1"/>
                </p:cNvSpPr>
                <p:nvPr/>
              </p:nvSpPr>
              <p:spPr bwMode="ltGray">
                <a:xfrm>
                  <a:off x="175" y="600"/>
                  <a:ext cx="5251" cy="50"/>
                </a:xfrm>
                <a:prstGeom prst="rect">
                  <a:avLst/>
                </a:prstGeom>
                <a:solidFill>
                  <a:srgbClr val="808080">
                    <a:alpha val="50000"/>
                  </a:srgbClr>
                </a:solidFill>
                <a:ln w="9525">
                  <a:noFill/>
                  <a:miter lim="800000"/>
                  <a:headEnd/>
                  <a:tailEnd/>
                </a:ln>
                <a:effectLst/>
              </p:spPr>
              <p:txBody>
                <a:bodyPr wrap="none" anchor="ctr"/>
                <a:lstStyle/>
                <a:p>
                  <a:pPr>
                    <a:defRPr/>
                  </a:pPr>
                  <a:endParaRPr lang="en-US"/>
                </a:p>
              </p:txBody>
            </p:sp>
          </p:grpSp>
          <p:grpSp>
            <p:nvGrpSpPr>
              <p:cNvPr id="9" name="Group 88"/>
              <p:cNvGrpSpPr>
                <a:grpSpLocks/>
              </p:cNvGrpSpPr>
              <p:nvPr/>
            </p:nvGrpSpPr>
            <p:grpSpPr bwMode="auto">
              <a:xfrm>
                <a:off x="76" y="2164"/>
                <a:ext cx="5509" cy="141"/>
                <a:chOff x="150" y="543"/>
                <a:chExt cx="5309" cy="200"/>
              </a:xfrm>
            </p:grpSpPr>
            <p:sp>
              <p:nvSpPr>
                <p:cNvPr id="16" name="AutoShape 89"/>
                <p:cNvSpPr>
                  <a:spLocks noChangeArrowheads="1"/>
                </p:cNvSpPr>
                <p:nvPr/>
              </p:nvSpPr>
              <p:spPr bwMode="auto">
                <a:xfrm>
                  <a:off x="150" y="543"/>
                  <a:ext cx="5309" cy="200"/>
                </a:xfrm>
                <a:prstGeom prst="roundRect">
                  <a:avLst>
                    <a:gd name="adj" fmla="val 50000"/>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9525">
                  <a:noFill/>
                  <a:round/>
                  <a:headEnd/>
                  <a:tailEnd/>
                </a:ln>
                <a:effectLst/>
              </p:spPr>
              <p:txBody>
                <a:bodyPr wrap="none" anchor="ctr"/>
                <a:lstStyle/>
                <a:p>
                  <a:pPr>
                    <a:defRPr/>
                  </a:pPr>
                  <a:endParaRPr lang="en-US"/>
                </a:p>
              </p:txBody>
            </p:sp>
            <p:sp>
              <p:nvSpPr>
                <p:cNvPr id="17" name="Rectangle 90"/>
                <p:cNvSpPr>
                  <a:spLocks noChangeArrowheads="1"/>
                </p:cNvSpPr>
                <p:nvPr/>
              </p:nvSpPr>
              <p:spPr bwMode="auto">
                <a:xfrm>
                  <a:off x="175" y="600"/>
                  <a:ext cx="5251" cy="50"/>
                </a:xfrm>
                <a:prstGeom prst="rect">
                  <a:avLst/>
                </a:prstGeom>
                <a:gradFill rotWithShape="0">
                  <a:gsLst>
                    <a:gs pos="0">
                      <a:srgbClr val="B2B2B2"/>
                    </a:gs>
                    <a:gs pos="50000">
                      <a:srgbClr val="B2B2B2">
                        <a:gamma/>
                        <a:tint val="27451"/>
                        <a:invGamma/>
                      </a:srgbClr>
                    </a:gs>
                    <a:gs pos="100000">
                      <a:srgbClr val="B2B2B2"/>
                    </a:gs>
                  </a:gsLst>
                  <a:lin ang="5400000" scaled="1"/>
                </a:gradFill>
                <a:ln w="9525">
                  <a:noFill/>
                  <a:miter lim="800000"/>
                  <a:headEnd/>
                  <a:tailEnd/>
                </a:ln>
                <a:effectLst/>
              </p:spPr>
              <p:txBody>
                <a:bodyPr wrap="none" anchor="ctr"/>
                <a:lstStyle/>
                <a:p>
                  <a:pPr>
                    <a:defRPr/>
                  </a:pPr>
                  <a:endParaRPr lang="en-US"/>
                </a:p>
              </p:txBody>
            </p:sp>
          </p:grpSp>
          <p:grpSp>
            <p:nvGrpSpPr>
              <p:cNvPr id="10" name="Group 92"/>
              <p:cNvGrpSpPr>
                <a:grpSpLocks/>
              </p:cNvGrpSpPr>
              <p:nvPr/>
            </p:nvGrpSpPr>
            <p:grpSpPr bwMode="auto">
              <a:xfrm rot="-3629538">
                <a:off x="242" y="1935"/>
                <a:ext cx="1025" cy="952"/>
                <a:chOff x="1049" y="929"/>
                <a:chExt cx="2844" cy="2639"/>
              </a:xfrm>
            </p:grpSpPr>
            <p:sp>
              <p:nvSpPr>
                <p:cNvPr id="11" name="Freeform 93"/>
                <p:cNvSpPr>
                  <a:spLocks/>
                </p:cNvSpPr>
                <p:nvPr/>
              </p:nvSpPr>
              <p:spPr bwMode="auto">
                <a:xfrm>
                  <a:off x="1052" y="958"/>
                  <a:ext cx="2844" cy="2609"/>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chemeClr val="accent1"/>
                </a:solidFill>
                <a:ln w="12700" cmpd="sng">
                  <a:noFill/>
                  <a:round/>
                  <a:headEnd/>
                  <a:tailEnd/>
                </a:ln>
                <a:effectLst/>
              </p:spPr>
              <p:txBody>
                <a:bodyPr wrap="none" anchor="ctr"/>
                <a:lstStyle/>
                <a:p>
                  <a:pPr>
                    <a:defRPr/>
                  </a:pPr>
                  <a:endParaRPr lang="en-US"/>
                </a:p>
              </p:txBody>
            </p:sp>
            <p:sp>
              <p:nvSpPr>
                <p:cNvPr id="12" name="Freeform 94"/>
                <p:cNvSpPr>
                  <a:spLocks/>
                </p:cNvSpPr>
                <p:nvPr/>
              </p:nvSpPr>
              <p:spPr bwMode="auto">
                <a:xfrm>
                  <a:off x="1101" y="973"/>
                  <a:ext cx="641" cy="1913"/>
                </a:xfrm>
                <a:custGeom>
                  <a:avLst/>
                  <a:gdLst/>
                  <a:ahLst/>
                  <a:cxnLst>
                    <a:cxn ang="0">
                      <a:pos x="209" y="42"/>
                    </a:cxn>
                    <a:cxn ang="0">
                      <a:pos x="1" y="551"/>
                    </a:cxn>
                    <a:cxn ang="0">
                      <a:pos x="218" y="1319"/>
                    </a:cxn>
                    <a:cxn ang="0">
                      <a:pos x="518" y="1845"/>
                    </a:cxn>
                    <a:cxn ang="0">
                      <a:pos x="551" y="1761"/>
                    </a:cxn>
                    <a:cxn ang="0">
                      <a:pos x="259" y="1060"/>
                    </a:cxn>
                    <a:cxn ang="0">
                      <a:pos x="218" y="559"/>
                    </a:cxn>
                    <a:cxn ang="0">
                      <a:pos x="343" y="192"/>
                    </a:cxn>
                    <a:cxn ang="0">
                      <a:pos x="476" y="117"/>
                    </a:cxn>
                    <a:cxn ang="0">
                      <a:pos x="635" y="58"/>
                    </a:cxn>
                    <a:cxn ang="0">
                      <a:pos x="518" y="8"/>
                    </a:cxn>
                    <a:cxn ang="0">
                      <a:pos x="326" y="8"/>
                    </a:cxn>
                    <a:cxn ang="0">
                      <a:pos x="209" y="42"/>
                    </a:cxn>
                  </a:cxnLst>
                  <a:rect l="0" t="0" r="r" b="b"/>
                  <a:pathLst>
                    <a:path w="642" h="1919">
                      <a:moveTo>
                        <a:pt x="209" y="42"/>
                      </a:moveTo>
                      <a:cubicBezTo>
                        <a:pt x="59" y="125"/>
                        <a:pt x="0" y="338"/>
                        <a:pt x="1" y="551"/>
                      </a:cubicBezTo>
                      <a:cubicBezTo>
                        <a:pt x="2" y="764"/>
                        <a:pt x="132" y="1103"/>
                        <a:pt x="218" y="1319"/>
                      </a:cubicBezTo>
                      <a:cubicBezTo>
                        <a:pt x="304" y="1535"/>
                        <a:pt x="462" y="1771"/>
                        <a:pt x="518" y="1845"/>
                      </a:cubicBezTo>
                      <a:cubicBezTo>
                        <a:pt x="574" y="1919"/>
                        <a:pt x="594" y="1892"/>
                        <a:pt x="551" y="1761"/>
                      </a:cubicBezTo>
                      <a:cubicBezTo>
                        <a:pt x="508" y="1630"/>
                        <a:pt x="314" y="1260"/>
                        <a:pt x="259" y="1060"/>
                      </a:cubicBezTo>
                      <a:cubicBezTo>
                        <a:pt x="204" y="860"/>
                        <a:pt x="204" y="704"/>
                        <a:pt x="218" y="559"/>
                      </a:cubicBezTo>
                      <a:cubicBezTo>
                        <a:pt x="232" y="414"/>
                        <a:pt x="300" y="266"/>
                        <a:pt x="343" y="192"/>
                      </a:cubicBezTo>
                      <a:cubicBezTo>
                        <a:pt x="386" y="118"/>
                        <a:pt x="427" y="139"/>
                        <a:pt x="476" y="117"/>
                      </a:cubicBezTo>
                      <a:cubicBezTo>
                        <a:pt x="525" y="95"/>
                        <a:pt x="628" y="76"/>
                        <a:pt x="635" y="58"/>
                      </a:cubicBezTo>
                      <a:cubicBezTo>
                        <a:pt x="642" y="40"/>
                        <a:pt x="569" y="16"/>
                        <a:pt x="518" y="8"/>
                      </a:cubicBezTo>
                      <a:cubicBezTo>
                        <a:pt x="467" y="0"/>
                        <a:pt x="378" y="2"/>
                        <a:pt x="326" y="8"/>
                      </a:cubicBezTo>
                      <a:cubicBezTo>
                        <a:pt x="274" y="14"/>
                        <a:pt x="259" y="0"/>
                        <a:pt x="209" y="42"/>
                      </a:cubicBezTo>
                      <a:close/>
                    </a:path>
                  </a:pathLst>
                </a:custGeom>
                <a:gradFill rotWithShape="0">
                  <a:gsLst>
                    <a:gs pos="0">
                      <a:schemeClr val="accent1">
                        <a:gamma/>
                        <a:shade val="75686"/>
                        <a:invGamma/>
                      </a:schemeClr>
                    </a:gs>
                    <a:gs pos="100000">
                      <a:schemeClr val="accent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3" name="Freeform 95"/>
                <p:cNvSpPr>
                  <a:spLocks/>
                </p:cNvSpPr>
                <p:nvPr/>
              </p:nvSpPr>
              <p:spPr bwMode="auto">
                <a:xfrm>
                  <a:off x="1230" y="928"/>
                  <a:ext cx="2411" cy="629"/>
                </a:xfrm>
                <a:custGeom>
                  <a:avLst/>
                  <a:gdLst/>
                  <a:ahLst/>
                  <a:cxnLst>
                    <a:cxn ang="0">
                      <a:pos x="11" y="117"/>
                    </a:cxn>
                    <a:cxn ang="0">
                      <a:pos x="250" y="10"/>
                    </a:cxn>
                    <a:cxn ang="0">
                      <a:pos x="765" y="58"/>
                    </a:cxn>
                    <a:cxn ang="0">
                      <a:pos x="1574" y="256"/>
                    </a:cxn>
                    <a:cxn ang="0">
                      <a:pos x="2162" y="470"/>
                    </a:cxn>
                    <a:cxn ang="0">
                      <a:pos x="2359" y="586"/>
                    </a:cxn>
                    <a:cxn ang="0">
                      <a:pos x="2307" y="601"/>
                    </a:cxn>
                    <a:cxn ang="0">
                      <a:pos x="1741" y="415"/>
                    </a:cxn>
                    <a:cxn ang="0">
                      <a:pos x="874" y="212"/>
                    </a:cxn>
                    <a:cxn ang="0">
                      <a:pos x="382" y="179"/>
                    </a:cxn>
                    <a:cxn ang="0">
                      <a:pos x="198" y="270"/>
                    </a:cxn>
                    <a:cxn ang="0">
                      <a:pos x="31" y="187"/>
                    </a:cxn>
                    <a:cxn ang="0">
                      <a:pos x="11" y="117"/>
                    </a:cxn>
                  </a:cxnLst>
                  <a:rect l="0" t="0" r="r" b="b"/>
                  <a:pathLst>
                    <a:path w="2411" h="630">
                      <a:moveTo>
                        <a:pt x="11" y="117"/>
                      </a:moveTo>
                      <a:cubicBezTo>
                        <a:pt x="41" y="92"/>
                        <a:pt x="124" y="20"/>
                        <a:pt x="250" y="10"/>
                      </a:cubicBezTo>
                      <a:cubicBezTo>
                        <a:pt x="375" y="0"/>
                        <a:pt x="545" y="18"/>
                        <a:pt x="765" y="58"/>
                      </a:cubicBezTo>
                      <a:cubicBezTo>
                        <a:pt x="986" y="100"/>
                        <a:pt x="1341" y="187"/>
                        <a:pt x="1574" y="256"/>
                      </a:cubicBezTo>
                      <a:cubicBezTo>
                        <a:pt x="1807" y="324"/>
                        <a:pt x="2032" y="415"/>
                        <a:pt x="2162" y="470"/>
                      </a:cubicBezTo>
                      <a:cubicBezTo>
                        <a:pt x="2293" y="525"/>
                        <a:pt x="2336" y="565"/>
                        <a:pt x="2359" y="586"/>
                      </a:cubicBezTo>
                      <a:cubicBezTo>
                        <a:pt x="2383" y="607"/>
                        <a:pt x="2411" y="630"/>
                        <a:pt x="2307" y="601"/>
                      </a:cubicBezTo>
                      <a:cubicBezTo>
                        <a:pt x="2204" y="573"/>
                        <a:pt x="1980" y="481"/>
                        <a:pt x="1741" y="415"/>
                      </a:cubicBezTo>
                      <a:cubicBezTo>
                        <a:pt x="1502" y="351"/>
                        <a:pt x="1100" y="251"/>
                        <a:pt x="874" y="212"/>
                      </a:cubicBezTo>
                      <a:cubicBezTo>
                        <a:pt x="648" y="173"/>
                        <a:pt x="495" y="169"/>
                        <a:pt x="382" y="179"/>
                      </a:cubicBezTo>
                      <a:cubicBezTo>
                        <a:pt x="269" y="189"/>
                        <a:pt x="256" y="269"/>
                        <a:pt x="198" y="270"/>
                      </a:cubicBezTo>
                      <a:cubicBezTo>
                        <a:pt x="140" y="271"/>
                        <a:pt x="62" y="212"/>
                        <a:pt x="31" y="187"/>
                      </a:cubicBezTo>
                      <a:cubicBezTo>
                        <a:pt x="0" y="162"/>
                        <a:pt x="15" y="132"/>
                        <a:pt x="11" y="117"/>
                      </a:cubicBezTo>
                      <a:close/>
                    </a:path>
                  </a:pathLst>
                </a:custGeom>
                <a:gradFill rotWithShape="0">
                  <a:gsLst>
                    <a:gs pos="0">
                      <a:schemeClr val="accent1">
                        <a:gamma/>
                        <a:shade val="75686"/>
                        <a:invGamma/>
                      </a:schemeClr>
                    </a:gs>
                    <a:gs pos="100000">
                      <a:schemeClr val="accent1"/>
                    </a:gs>
                  </a:gsLst>
                  <a:lin ang="5400000" scaled="1"/>
                </a:gradFill>
                <a:ln w="9525">
                  <a:noFill/>
                  <a:round/>
                  <a:headEnd/>
                  <a:tailEnd/>
                </a:ln>
                <a:effectLst/>
              </p:spPr>
              <p:txBody>
                <a:bodyPr wrap="none" anchor="ctr"/>
                <a:lstStyle/>
                <a:p>
                  <a:pPr>
                    <a:defRPr/>
                  </a:pPr>
                  <a:endParaRPr lang="en-US"/>
                </a:p>
              </p:txBody>
            </p:sp>
            <p:sp>
              <p:nvSpPr>
                <p:cNvPr id="14" name="Freeform 96"/>
                <p:cNvSpPr>
                  <a:spLocks/>
                </p:cNvSpPr>
                <p:nvPr/>
              </p:nvSpPr>
              <p:spPr bwMode="auto">
                <a:xfrm>
                  <a:off x="1837" y="1630"/>
                  <a:ext cx="1548" cy="1505"/>
                </a:xfrm>
                <a:custGeom>
                  <a:avLst/>
                  <a:gdLst/>
                  <a:ahLst/>
                  <a:cxnLst>
                    <a:cxn ang="0">
                      <a:pos x="54" y="275"/>
                    </a:cxn>
                    <a:cxn ang="0">
                      <a:pos x="388" y="33"/>
                    </a:cxn>
                    <a:cxn ang="0">
                      <a:pos x="1323" y="74"/>
                    </a:cxn>
                    <a:cxn ang="0">
                      <a:pos x="1448" y="149"/>
                    </a:cxn>
                    <a:cxn ang="0">
                      <a:pos x="730" y="108"/>
                    </a:cxn>
                    <a:cxn ang="0">
                      <a:pos x="305" y="216"/>
                    </a:cxn>
                    <a:cxn ang="0">
                      <a:pos x="146" y="525"/>
                    </a:cxn>
                    <a:cxn ang="0">
                      <a:pos x="246" y="1126"/>
                    </a:cxn>
                    <a:cxn ang="0">
                      <a:pos x="338" y="1435"/>
                    </a:cxn>
                    <a:cxn ang="0">
                      <a:pos x="280" y="1435"/>
                    </a:cxn>
                    <a:cxn ang="0">
                      <a:pos x="121" y="1034"/>
                    </a:cxn>
                    <a:cxn ang="0">
                      <a:pos x="38" y="617"/>
                    </a:cxn>
                    <a:cxn ang="0">
                      <a:pos x="54" y="275"/>
                    </a:cxn>
                  </a:cxnLst>
                  <a:rect l="0" t="0" r="r" b="b"/>
                  <a:pathLst>
                    <a:path w="1547" h="1502">
                      <a:moveTo>
                        <a:pt x="54" y="275"/>
                      </a:moveTo>
                      <a:cubicBezTo>
                        <a:pt x="112" y="178"/>
                        <a:pt x="177" y="66"/>
                        <a:pt x="388" y="33"/>
                      </a:cubicBezTo>
                      <a:cubicBezTo>
                        <a:pt x="599" y="0"/>
                        <a:pt x="1146" y="55"/>
                        <a:pt x="1323" y="74"/>
                      </a:cubicBezTo>
                      <a:cubicBezTo>
                        <a:pt x="1500" y="93"/>
                        <a:pt x="1547" y="143"/>
                        <a:pt x="1448" y="149"/>
                      </a:cubicBezTo>
                      <a:cubicBezTo>
                        <a:pt x="1349" y="155"/>
                        <a:pt x="920" y="97"/>
                        <a:pt x="730" y="108"/>
                      </a:cubicBezTo>
                      <a:cubicBezTo>
                        <a:pt x="540" y="119"/>
                        <a:pt x="402" y="147"/>
                        <a:pt x="305" y="216"/>
                      </a:cubicBezTo>
                      <a:cubicBezTo>
                        <a:pt x="208" y="285"/>
                        <a:pt x="156" y="373"/>
                        <a:pt x="146" y="525"/>
                      </a:cubicBezTo>
                      <a:cubicBezTo>
                        <a:pt x="136" y="677"/>
                        <a:pt x="214" y="974"/>
                        <a:pt x="246" y="1126"/>
                      </a:cubicBezTo>
                      <a:cubicBezTo>
                        <a:pt x="278" y="1278"/>
                        <a:pt x="332" y="1383"/>
                        <a:pt x="338" y="1435"/>
                      </a:cubicBezTo>
                      <a:cubicBezTo>
                        <a:pt x="344" y="1487"/>
                        <a:pt x="316" y="1502"/>
                        <a:pt x="280" y="1435"/>
                      </a:cubicBezTo>
                      <a:cubicBezTo>
                        <a:pt x="244" y="1368"/>
                        <a:pt x="161" y="1170"/>
                        <a:pt x="121" y="1034"/>
                      </a:cubicBezTo>
                      <a:cubicBezTo>
                        <a:pt x="81" y="898"/>
                        <a:pt x="49" y="743"/>
                        <a:pt x="38" y="617"/>
                      </a:cubicBezTo>
                      <a:cubicBezTo>
                        <a:pt x="27" y="491"/>
                        <a:pt x="0" y="375"/>
                        <a:pt x="54" y="275"/>
                      </a:cubicBezTo>
                      <a:close/>
                    </a:path>
                  </a:pathLst>
                </a:custGeom>
                <a:gradFill rotWithShape="0">
                  <a:gsLst>
                    <a:gs pos="0">
                      <a:schemeClr val="accent1"/>
                    </a:gs>
                    <a:gs pos="50000">
                      <a:schemeClr val="accent1">
                        <a:gamma/>
                        <a:tint val="15294"/>
                        <a:invGamma/>
                      </a:schemeClr>
                    </a:gs>
                    <a:gs pos="100000">
                      <a:schemeClr val="accent1"/>
                    </a:gs>
                  </a:gsLst>
                  <a:lin ang="18900000" scaled="1"/>
                </a:gradFill>
                <a:ln w="9525">
                  <a:noFill/>
                  <a:round/>
                  <a:headEnd/>
                  <a:tailEnd/>
                </a:ln>
                <a:effectLst/>
              </p:spPr>
              <p:txBody>
                <a:bodyPr wrap="none" anchor="ctr"/>
                <a:lstStyle/>
                <a:p>
                  <a:pPr>
                    <a:defRPr/>
                  </a:pPr>
                  <a:endParaRPr lang="en-US"/>
                </a:p>
              </p:txBody>
            </p:sp>
            <p:sp>
              <p:nvSpPr>
                <p:cNvPr id="15" name="Freeform 97"/>
                <p:cNvSpPr>
                  <a:spLocks/>
                </p:cNvSpPr>
                <p:nvPr/>
              </p:nvSpPr>
              <p:spPr bwMode="auto">
                <a:xfrm>
                  <a:off x="1635" y="1452"/>
                  <a:ext cx="916" cy="909"/>
                </a:xfrm>
                <a:custGeom>
                  <a:avLst/>
                  <a:gdLst/>
                  <a:ahLst/>
                  <a:cxnLst>
                    <a:cxn ang="0">
                      <a:pos x="14" y="164"/>
                    </a:cxn>
                    <a:cxn ang="0">
                      <a:pos x="216" y="33"/>
                    </a:cxn>
                    <a:cxn ang="0">
                      <a:pos x="871" y="217"/>
                    </a:cxn>
                    <a:cxn ang="0">
                      <a:pos x="613" y="258"/>
                    </a:cxn>
                    <a:cxn ang="0">
                      <a:pos x="396" y="400"/>
                    </a:cxn>
                    <a:cxn ang="0">
                      <a:pos x="287" y="576"/>
                    </a:cxn>
                    <a:cxn ang="0">
                      <a:pos x="262" y="843"/>
                    </a:cxn>
                    <a:cxn ang="0">
                      <a:pos x="14" y="164"/>
                    </a:cxn>
                  </a:cxnLst>
                  <a:rect l="0" t="0" r="r" b="b"/>
                  <a:pathLst>
                    <a:path w="921" h="912">
                      <a:moveTo>
                        <a:pt x="14" y="164"/>
                      </a:moveTo>
                      <a:cubicBezTo>
                        <a:pt x="0" y="66"/>
                        <a:pt x="67" y="0"/>
                        <a:pt x="216" y="33"/>
                      </a:cubicBezTo>
                      <a:cubicBezTo>
                        <a:pt x="419" y="54"/>
                        <a:pt x="487" y="8"/>
                        <a:pt x="871" y="217"/>
                      </a:cubicBezTo>
                      <a:cubicBezTo>
                        <a:pt x="921" y="234"/>
                        <a:pt x="692" y="228"/>
                        <a:pt x="613" y="258"/>
                      </a:cubicBezTo>
                      <a:cubicBezTo>
                        <a:pt x="534" y="288"/>
                        <a:pt x="450" y="347"/>
                        <a:pt x="396" y="400"/>
                      </a:cubicBezTo>
                      <a:cubicBezTo>
                        <a:pt x="342" y="453"/>
                        <a:pt x="309" y="502"/>
                        <a:pt x="287" y="576"/>
                      </a:cubicBezTo>
                      <a:cubicBezTo>
                        <a:pt x="265" y="650"/>
                        <a:pt x="308" y="912"/>
                        <a:pt x="262" y="843"/>
                      </a:cubicBezTo>
                      <a:cubicBezTo>
                        <a:pt x="45" y="626"/>
                        <a:pt x="59" y="295"/>
                        <a:pt x="14" y="164"/>
                      </a:cubicBezTo>
                      <a:close/>
                    </a:path>
                  </a:pathLst>
                </a:custGeom>
                <a:gradFill rotWithShape="0">
                  <a:gsLst>
                    <a:gs pos="0">
                      <a:schemeClr val="accent1"/>
                    </a:gs>
                    <a:gs pos="100000">
                      <a:schemeClr val="accent1">
                        <a:gamma/>
                        <a:tint val="12157"/>
                        <a:invGamma/>
                      </a:schemeClr>
                    </a:gs>
                  </a:gsLst>
                  <a:lin ang="2700000" scaled="1"/>
                </a:gradFill>
                <a:ln w="9525">
                  <a:noFill/>
                  <a:round/>
                  <a:headEnd/>
                  <a:tailEnd/>
                </a:ln>
                <a:effectLst/>
              </p:spPr>
              <p:txBody>
                <a:bodyPr wrap="none" anchor="ctr"/>
                <a:lstStyle/>
                <a:p>
                  <a:pPr>
                    <a:defRPr/>
                  </a:pPr>
                  <a:endParaRPr lang="en-US"/>
                </a:p>
              </p:txBody>
            </p:sp>
          </p:grpSp>
        </p:grpSp>
      </p:grpSp>
      <p:sp>
        <p:nvSpPr>
          <p:cNvPr id="10353" name="Rectangle 113"/>
          <p:cNvSpPr>
            <a:spLocks noGrp="1" noChangeArrowheads="1"/>
          </p:cNvSpPr>
          <p:nvPr>
            <p:ph type="ctrTitle" sz="quarter"/>
          </p:nvPr>
        </p:nvSpPr>
        <p:spPr>
          <a:xfrm>
            <a:off x="1905000" y="2209800"/>
            <a:ext cx="6858000" cy="1143000"/>
          </a:xfrm>
        </p:spPr>
        <p:txBody>
          <a:bodyPr/>
          <a:lstStyle>
            <a:lvl1pPr>
              <a:defRPr/>
            </a:lvl1pPr>
          </a:lstStyle>
          <a:p>
            <a:r>
              <a:rPr lang="en-US"/>
              <a:t>Click to edit Master title style</a:t>
            </a:r>
          </a:p>
        </p:txBody>
      </p:sp>
      <p:sp>
        <p:nvSpPr>
          <p:cNvPr id="10354" name="Rectangle 114"/>
          <p:cNvSpPr>
            <a:spLocks noGrp="1" noChangeArrowheads="1"/>
          </p:cNvSpPr>
          <p:nvPr>
            <p:ph type="subTitle" sz="quarter" idx="1"/>
          </p:nvPr>
        </p:nvSpPr>
        <p:spPr>
          <a:xfrm>
            <a:off x="2438400" y="3886200"/>
            <a:ext cx="5334000" cy="1752600"/>
          </a:xfrm>
        </p:spPr>
        <p:txBody>
          <a:bodyPr/>
          <a:lstStyle>
            <a:lvl1pPr marL="0" indent="0">
              <a:buFontTx/>
              <a:buNone/>
              <a:defRPr/>
            </a:lvl1pPr>
          </a:lstStyle>
          <a:p>
            <a:r>
              <a:rPr lang="en-US"/>
              <a:t>Click to edit Master subtitle style</a:t>
            </a:r>
          </a:p>
        </p:txBody>
      </p:sp>
      <p:sp>
        <p:nvSpPr>
          <p:cNvPr id="101" name="Rectangle 115"/>
          <p:cNvSpPr>
            <a:spLocks noGrp="1" noChangeArrowheads="1"/>
          </p:cNvSpPr>
          <p:nvPr>
            <p:ph type="dt" sz="quarter" idx="10"/>
          </p:nvPr>
        </p:nvSpPr>
        <p:spPr/>
        <p:txBody>
          <a:bodyPr/>
          <a:lstStyle>
            <a:lvl1pPr>
              <a:defRPr/>
            </a:lvl1pPr>
          </a:lstStyle>
          <a:p>
            <a:pPr>
              <a:defRPr/>
            </a:pPr>
            <a:endParaRPr lang="en-US"/>
          </a:p>
        </p:txBody>
      </p:sp>
      <p:sp>
        <p:nvSpPr>
          <p:cNvPr id="102" name="Rectangle 116"/>
          <p:cNvSpPr>
            <a:spLocks noGrp="1" noChangeArrowheads="1"/>
          </p:cNvSpPr>
          <p:nvPr>
            <p:ph type="ftr" sz="quarter" idx="11"/>
          </p:nvPr>
        </p:nvSpPr>
        <p:spPr/>
        <p:txBody>
          <a:bodyPr/>
          <a:lstStyle>
            <a:lvl1pPr>
              <a:defRPr/>
            </a:lvl1pPr>
          </a:lstStyle>
          <a:p>
            <a:pPr>
              <a:defRPr/>
            </a:pPr>
            <a:endParaRPr lang="en-US"/>
          </a:p>
        </p:txBody>
      </p:sp>
      <p:sp>
        <p:nvSpPr>
          <p:cNvPr id="103" name="Rectangle 117"/>
          <p:cNvSpPr>
            <a:spLocks noGrp="1" noChangeArrowheads="1"/>
          </p:cNvSpPr>
          <p:nvPr>
            <p:ph type="sldNum" sz="quarter" idx="12"/>
          </p:nvPr>
        </p:nvSpPr>
        <p:spPr/>
        <p:txBody>
          <a:bodyPr/>
          <a:lstStyle>
            <a:lvl1pPr>
              <a:defRPr/>
            </a:lvl1pPr>
          </a:lstStyle>
          <a:p>
            <a:pPr>
              <a:defRPr/>
            </a:pPr>
            <a:fld id="{48B48EDD-2C9B-4FFD-B68D-44F9555760FC}" type="slidenum">
              <a:rPr lang="en-US"/>
              <a:pPr>
                <a:defRPr/>
              </a:pPr>
              <a:t>‹#›</a:t>
            </a:fld>
            <a:endParaRPr lang="en-US"/>
          </a:p>
        </p:txBody>
      </p:sp>
    </p:spTree>
    <p:extLst>
      <p:ext uri="{BB962C8B-B14F-4D97-AF65-F5344CB8AC3E}">
        <p14:creationId xmlns:p14="http://schemas.microsoft.com/office/powerpoint/2010/main" val="1031066887"/>
      </p:ext>
    </p:extLst>
  </p:cSld>
  <p:clrMapOvr>
    <a:masterClrMapping/>
  </p:clrMapOvr>
  <p:transition spd="slow">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3F45CD-A203-4F98-8925-38BE00C93985}" type="slidenum">
              <a:rPr lang="en-US"/>
              <a:pPr>
                <a:defRPr/>
              </a:pPr>
              <a:t>‹#›</a:t>
            </a:fld>
            <a:endParaRPr lang="en-US"/>
          </a:p>
        </p:txBody>
      </p:sp>
    </p:spTree>
    <p:extLst>
      <p:ext uri="{BB962C8B-B14F-4D97-AF65-F5344CB8AC3E}">
        <p14:creationId xmlns:p14="http://schemas.microsoft.com/office/powerpoint/2010/main" val="1764567409"/>
      </p:ext>
    </p:extLst>
  </p:cSld>
  <p:clrMapOvr>
    <a:masterClrMapping/>
  </p:clrMapOvr>
  <p:transition spd="slow">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A99CA-B39C-4E37-B15F-AD05767C1441}" type="slidenum">
              <a:rPr lang="en-US"/>
              <a:pPr>
                <a:defRPr/>
              </a:pPr>
              <a:t>‹#›</a:t>
            </a:fld>
            <a:endParaRPr lang="en-US"/>
          </a:p>
        </p:txBody>
      </p:sp>
    </p:spTree>
    <p:extLst>
      <p:ext uri="{BB962C8B-B14F-4D97-AF65-F5344CB8AC3E}">
        <p14:creationId xmlns:p14="http://schemas.microsoft.com/office/powerpoint/2010/main" val="2934583049"/>
      </p:ext>
    </p:extLst>
  </p:cSld>
  <p:clrMapOvr>
    <a:masterClrMapping/>
  </p:clrMapOvr>
  <p:transition spd="slow">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A4B1796-07A8-4757-911C-94F0AE82A5EC}" type="slidenum">
              <a:rPr lang="en-US"/>
              <a:pPr>
                <a:defRPr/>
              </a:pPr>
              <a:t>‹#›</a:t>
            </a:fld>
            <a:endParaRPr lang="en-US"/>
          </a:p>
        </p:txBody>
      </p:sp>
    </p:spTree>
    <p:extLst>
      <p:ext uri="{BB962C8B-B14F-4D97-AF65-F5344CB8AC3E}">
        <p14:creationId xmlns:p14="http://schemas.microsoft.com/office/powerpoint/2010/main" val="3680832126"/>
      </p:ext>
    </p:extLst>
  </p:cSld>
  <p:clrMapOvr>
    <a:masterClrMapping/>
  </p:clrMapOvr>
  <p:transition spd="slow">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C957F1B-54E1-4D4C-987D-DF17BE4B7020}" type="slidenum">
              <a:rPr lang="en-US"/>
              <a:pPr>
                <a:defRPr/>
              </a:pPr>
              <a:t>‹#›</a:t>
            </a:fld>
            <a:endParaRPr lang="en-US"/>
          </a:p>
        </p:txBody>
      </p:sp>
    </p:spTree>
    <p:extLst>
      <p:ext uri="{BB962C8B-B14F-4D97-AF65-F5344CB8AC3E}">
        <p14:creationId xmlns:p14="http://schemas.microsoft.com/office/powerpoint/2010/main" val="550790595"/>
      </p:ext>
    </p:extLst>
  </p:cSld>
  <p:clrMapOvr>
    <a:masterClrMapping/>
  </p:clrMapOvr>
  <p:transition spd="slow">
    <p:split orient="vert"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09E0C069-AD0D-46B9-8BE9-8EE73AAB09F7}" type="slidenum">
              <a:rPr lang="en-US"/>
              <a:pPr>
                <a:defRPr/>
              </a:pPr>
              <a:t>‹#›</a:t>
            </a:fld>
            <a:endParaRPr lang="en-US"/>
          </a:p>
        </p:txBody>
      </p:sp>
    </p:spTree>
    <p:extLst>
      <p:ext uri="{BB962C8B-B14F-4D97-AF65-F5344CB8AC3E}">
        <p14:creationId xmlns:p14="http://schemas.microsoft.com/office/powerpoint/2010/main" val="494189683"/>
      </p:ext>
    </p:extLst>
  </p:cSld>
  <p:clrMapOvr>
    <a:masterClrMapping/>
  </p:clrMapOvr>
  <p:transition spd="slow">
    <p:split orient="vert"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20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1CC03E47-7D9E-4AA2-B699-ED4DD004F2C0}" type="slidenum">
              <a:rPr lang="en-US"/>
              <a:pPr>
                <a:defRPr/>
              </a:pPr>
              <a:t>‹#›</a:t>
            </a:fld>
            <a:endParaRPr lang="en-US"/>
          </a:p>
        </p:txBody>
      </p:sp>
    </p:spTree>
    <p:extLst>
      <p:ext uri="{BB962C8B-B14F-4D97-AF65-F5344CB8AC3E}">
        <p14:creationId xmlns:p14="http://schemas.microsoft.com/office/powerpoint/2010/main" val="1735195790"/>
      </p:ext>
    </p:extLst>
  </p:cSld>
  <p:clrMapOvr>
    <a:masterClrMapping/>
  </p:clrMapOvr>
  <p:transition spd="slow">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AC51BA-8045-4D7F-AEAB-30BFB318565E}" type="slidenum">
              <a:rPr lang="en-US"/>
              <a:pPr>
                <a:defRPr/>
              </a:pPr>
              <a:t>‹#›</a:t>
            </a:fld>
            <a:endParaRPr lang="en-US"/>
          </a:p>
        </p:txBody>
      </p:sp>
    </p:spTree>
    <p:extLst>
      <p:ext uri="{BB962C8B-B14F-4D97-AF65-F5344CB8AC3E}">
        <p14:creationId xmlns:p14="http://schemas.microsoft.com/office/powerpoint/2010/main" val="1308634555"/>
      </p:ext>
    </p:extLst>
  </p:cSld>
  <p:clrMapOvr>
    <a:masterClrMapping/>
  </p:clrMapOvr>
  <p:transition spd="slow">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ECC04-EBC1-4B00-8D1C-DEE395E216A0}" type="slidenum">
              <a:rPr lang="en-US"/>
              <a:pPr>
                <a:defRPr/>
              </a:pPr>
              <a:t>‹#›</a:t>
            </a:fld>
            <a:endParaRPr lang="en-US"/>
          </a:p>
        </p:txBody>
      </p:sp>
    </p:spTree>
    <p:extLst>
      <p:ext uri="{BB962C8B-B14F-4D97-AF65-F5344CB8AC3E}">
        <p14:creationId xmlns:p14="http://schemas.microsoft.com/office/powerpoint/2010/main" val="1546604118"/>
      </p:ext>
    </p:extLst>
  </p:cSld>
  <p:clrMapOvr>
    <a:masterClrMapping/>
  </p:clrMapOvr>
  <p:transition spd="slow">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1CBB08D-6E26-4A7D-9EF4-929B5989D728}" type="slidenum">
              <a:rPr lang="en-US"/>
              <a:pPr>
                <a:defRPr/>
              </a:pPr>
              <a:t>‹#›</a:t>
            </a:fld>
            <a:endParaRPr lang="en-US"/>
          </a:p>
        </p:txBody>
      </p:sp>
    </p:spTree>
    <p:extLst>
      <p:ext uri="{BB962C8B-B14F-4D97-AF65-F5344CB8AC3E}">
        <p14:creationId xmlns:p14="http://schemas.microsoft.com/office/powerpoint/2010/main" val="266940802"/>
      </p:ext>
    </p:extLst>
  </p:cSld>
  <p:clrMapOvr>
    <a:masterClrMapping/>
  </p:clrMapOvr>
  <p:transition spd="slow">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1F9D37E-E8C0-4733-A5F2-C942186F0977}" type="slidenum">
              <a:rPr lang="en-US"/>
              <a:pPr>
                <a:defRPr/>
              </a:pPr>
              <a:t>‹#›</a:t>
            </a:fld>
            <a:endParaRPr lang="en-US"/>
          </a:p>
        </p:txBody>
      </p:sp>
    </p:spTree>
    <p:extLst>
      <p:ext uri="{BB962C8B-B14F-4D97-AF65-F5344CB8AC3E}">
        <p14:creationId xmlns:p14="http://schemas.microsoft.com/office/powerpoint/2010/main" val="2503071940"/>
      </p:ext>
    </p:extLst>
  </p:cSld>
  <p:clrMapOvr>
    <a:masterClrMapping/>
  </p:clrMapOvr>
  <p:transition spd="slow">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DEC7C31-B973-4A87-8FE0-3291F09B3A40}" type="slidenum">
              <a:rPr lang="en-US"/>
              <a:pPr>
                <a:defRPr/>
              </a:pPr>
              <a:t>‹#›</a:t>
            </a:fld>
            <a:endParaRPr lang="en-US"/>
          </a:p>
        </p:txBody>
      </p:sp>
    </p:spTree>
    <p:extLst>
      <p:ext uri="{BB962C8B-B14F-4D97-AF65-F5344CB8AC3E}">
        <p14:creationId xmlns:p14="http://schemas.microsoft.com/office/powerpoint/2010/main" val="1270577618"/>
      </p:ext>
    </p:extLst>
  </p:cSld>
  <p:clrMapOvr>
    <a:masterClrMapping/>
  </p:clrMapOvr>
  <p:transition spd="slow">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DD8ED7D-5390-4741-A3A1-D7B6FBB5A9B1}" type="slidenum">
              <a:rPr lang="en-US"/>
              <a:pPr>
                <a:defRPr/>
              </a:pPr>
              <a:t>‹#›</a:t>
            </a:fld>
            <a:endParaRPr lang="en-US"/>
          </a:p>
        </p:txBody>
      </p:sp>
    </p:spTree>
    <p:extLst>
      <p:ext uri="{BB962C8B-B14F-4D97-AF65-F5344CB8AC3E}">
        <p14:creationId xmlns:p14="http://schemas.microsoft.com/office/powerpoint/2010/main" val="1622276536"/>
      </p:ext>
    </p:extLst>
  </p:cSld>
  <p:clrMapOvr>
    <a:masterClrMapping/>
  </p:clrMapOvr>
  <p:transition spd="slow">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1F6E562-1895-449C-A8F5-50EAFCA85C46}" type="slidenum">
              <a:rPr lang="en-US"/>
              <a:pPr>
                <a:defRPr/>
              </a:pPr>
              <a:t>‹#›</a:t>
            </a:fld>
            <a:endParaRPr lang="en-US"/>
          </a:p>
        </p:txBody>
      </p:sp>
    </p:spTree>
    <p:extLst>
      <p:ext uri="{BB962C8B-B14F-4D97-AF65-F5344CB8AC3E}">
        <p14:creationId xmlns:p14="http://schemas.microsoft.com/office/powerpoint/2010/main" val="3057407678"/>
      </p:ext>
    </p:extLst>
  </p:cSld>
  <p:clrMapOvr>
    <a:masterClrMapping/>
  </p:clrMapOvr>
  <p:transition spd="slow">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D57F9D4-7DD7-4F51-AF5E-AADE13C29277}" type="slidenum">
              <a:rPr lang="en-US"/>
              <a:pPr>
                <a:defRPr/>
              </a:pPr>
              <a:t>‹#›</a:t>
            </a:fld>
            <a:endParaRPr lang="en-US"/>
          </a:p>
        </p:txBody>
      </p:sp>
    </p:spTree>
    <p:extLst>
      <p:ext uri="{BB962C8B-B14F-4D97-AF65-F5344CB8AC3E}">
        <p14:creationId xmlns:p14="http://schemas.microsoft.com/office/powerpoint/2010/main" val="987546566"/>
      </p:ext>
    </p:extLst>
  </p:cSld>
  <p:clrMapOvr>
    <a:masterClrMapping/>
  </p:clrMapOvr>
  <p:transition spd="slow">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382"/>
          <p:cNvGrpSpPr>
            <a:grpSpLocks/>
          </p:cNvGrpSpPr>
          <p:nvPr/>
        </p:nvGrpSpPr>
        <p:grpSpPr bwMode="auto">
          <a:xfrm>
            <a:off x="-254000" y="-50800"/>
            <a:ext cx="9518650" cy="7229475"/>
            <a:chOff x="-160" y="-32"/>
            <a:chExt cx="5996" cy="4554"/>
          </a:xfrm>
        </p:grpSpPr>
        <p:grpSp>
          <p:nvGrpSpPr>
            <p:cNvPr id="1032" name="Group 381"/>
            <p:cNvGrpSpPr>
              <a:grpSpLocks/>
            </p:cNvGrpSpPr>
            <p:nvPr userDrawn="1"/>
          </p:nvGrpSpPr>
          <p:grpSpPr bwMode="auto">
            <a:xfrm>
              <a:off x="-160" y="-32"/>
              <a:ext cx="5996" cy="4554"/>
              <a:chOff x="-160" y="-32"/>
              <a:chExt cx="5996" cy="4554"/>
            </a:xfrm>
          </p:grpSpPr>
          <p:sp>
            <p:nvSpPr>
              <p:cNvPr id="1324" name="Freeform 300"/>
              <p:cNvSpPr>
                <a:spLocks/>
              </p:cNvSpPr>
              <p:nvPr userDrawn="1"/>
            </p:nvSpPr>
            <p:spPr bwMode="hidden">
              <a:xfrm>
                <a:off x="3316" y="297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25" name="Freeform 301"/>
              <p:cNvSpPr>
                <a:spLocks/>
              </p:cNvSpPr>
              <p:nvPr userDrawn="1"/>
            </p:nvSpPr>
            <p:spPr bwMode="hidden">
              <a:xfrm>
                <a:off x="2202" y="2569"/>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26" name="Freeform 302"/>
              <p:cNvSpPr>
                <a:spLocks/>
              </p:cNvSpPr>
              <p:nvPr userDrawn="1"/>
            </p:nvSpPr>
            <p:spPr bwMode="hidden">
              <a:xfrm>
                <a:off x="2290" y="3030"/>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27" name="Freeform 303"/>
              <p:cNvSpPr>
                <a:spLocks/>
              </p:cNvSpPr>
              <p:nvPr userDrawn="1"/>
            </p:nvSpPr>
            <p:spPr bwMode="hidden">
              <a:xfrm>
                <a:off x="2611" y="3541"/>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28" name="Freeform 304"/>
              <p:cNvSpPr>
                <a:spLocks/>
              </p:cNvSpPr>
              <p:nvPr userDrawn="1"/>
            </p:nvSpPr>
            <p:spPr bwMode="hidden">
              <a:xfrm>
                <a:off x="3982" y="1813"/>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29" name="Freeform 305"/>
              <p:cNvSpPr>
                <a:spLocks/>
              </p:cNvSpPr>
              <p:nvPr userDrawn="1"/>
            </p:nvSpPr>
            <p:spPr bwMode="hidden">
              <a:xfrm>
                <a:off x="3091" y="2046"/>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30" name="Freeform 306"/>
              <p:cNvSpPr>
                <a:spLocks/>
              </p:cNvSpPr>
              <p:nvPr userDrawn="1"/>
            </p:nvSpPr>
            <p:spPr bwMode="hidden">
              <a:xfrm rot="3318475">
                <a:off x="2256" y="187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31" name="Freeform 307"/>
              <p:cNvSpPr>
                <a:spLocks/>
              </p:cNvSpPr>
              <p:nvPr userDrawn="1"/>
            </p:nvSpPr>
            <p:spPr bwMode="hidden">
              <a:xfrm rot="20976686" flipH="1">
                <a:off x="2958" y="336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32" name="Freeform 308"/>
              <p:cNvSpPr>
                <a:spLocks/>
              </p:cNvSpPr>
              <p:nvPr userDrawn="1"/>
            </p:nvSpPr>
            <p:spPr bwMode="hidden">
              <a:xfrm>
                <a:off x="1823" y="2983"/>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33" name="Freeform 309"/>
              <p:cNvSpPr>
                <a:spLocks/>
              </p:cNvSpPr>
              <p:nvPr userDrawn="1"/>
            </p:nvSpPr>
            <p:spPr bwMode="hidden">
              <a:xfrm rot="16244410" flipH="1">
                <a:off x="3617" y="373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34" name="Freeform 310"/>
              <p:cNvSpPr>
                <a:spLocks/>
              </p:cNvSpPr>
              <p:nvPr userDrawn="1"/>
            </p:nvSpPr>
            <p:spPr bwMode="hidden">
              <a:xfrm rot="6018034">
                <a:off x="1968" y="3558"/>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35" name="Freeform 311"/>
              <p:cNvSpPr>
                <a:spLocks/>
              </p:cNvSpPr>
              <p:nvPr userDrawn="1"/>
            </p:nvSpPr>
            <p:spPr bwMode="hidden">
              <a:xfrm rot="6284068">
                <a:off x="3402" y="304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36" name="Freeform 312"/>
              <p:cNvSpPr>
                <a:spLocks/>
              </p:cNvSpPr>
              <p:nvPr userDrawn="1"/>
            </p:nvSpPr>
            <p:spPr bwMode="hidden">
              <a:xfrm rot="19272242" flipV="1">
                <a:off x="3190" y="224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37" name="Freeform 313"/>
              <p:cNvSpPr>
                <a:spLocks/>
              </p:cNvSpPr>
              <p:nvPr userDrawn="1"/>
            </p:nvSpPr>
            <p:spPr bwMode="hidden">
              <a:xfrm rot="563450" flipH="1">
                <a:off x="1798" y="234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38" name="Freeform 314"/>
              <p:cNvSpPr>
                <a:spLocks/>
              </p:cNvSpPr>
              <p:nvPr userDrawn="1"/>
            </p:nvSpPr>
            <p:spPr bwMode="hidden">
              <a:xfrm>
                <a:off x="1229" y="271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39" name="Freeform 315"/>
              <p:cNvSpPr>
                <a:spLocks/>
              </p:cNvSpPr>
              <p:nvPr userDrawn="1"/>
            </p:nvSpPr>
            <p:spPr bwMode="hidden">
              <a:xfrm>
                <a:off x="115" y="2561"/>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40" name="Freeform 316"/>
              <p:cNvSpPr>
                <a:spLocks/>
              </p:cNvSpPr>
              <p:nvPr userDrawn="1"/>
            </p:nvSpPr>
            <p:spPr bwMode="hidden">
              <a:xfrm>
                <a:off x="155" y="2986"/>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41" name="Freeform 317"/>
              <p:cNvSpPr>
                <a:spLocks/>
              </p:cNvSpPr>
              <p:nvPr userDrawn="1"/>
            </p:nvSpPr>
            <p:spPr bwMode="hidden">
              <a:xfrm rot="-2130091">
                <a:off x="740" y="372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42" name="Freeform 318"/>
              <p:cNvSpPr>
                <a:spLocks/>
              </p:cNvSpPr>
              <p:nvPr userDrawn="1"/>
            </p:nvSpPr>
            <p:spPr bwMode="hidden">
              <a:xfrm>
                <a:off x="1823" y="193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43" name="Freeform 319"/>
              <p:cNvSpPr>
                <a:spLocks/>
              </p:cNvSpPr>
              <p:nvPr userDrawn="1"/>
            </p:nvSpPr>
            <p:spPr bwMode="hidden">
              <a:xfrm>
                <a:off x="1004" y="2038"/>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44" name="Freeform 320"/>
              <p:cNvSpPr>
                <a:spLocks/>
              </p:cNvSpPr>
              <p:nvPr userDrawn="1"/>
            </p:nvSpPr>
            <p:spPr bwMode="hidden">
              <a:xfrm rot="3318475">
                <a:off x="-71" y="198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45" name="Freeform 321"/>
              <p:cNvSpPr>
                <a:spLocks/>
              </p:cNvSpPr>
              <p:nvPr userDrawn="1"/>
            </p:nvSpPr>
            <p:spPr bwMode="hidden">
              <a:xfrm rot="20976686" flipH="1">
                <a:off x="871" y="335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46" name="Freeform 322"/>
              <p:cNvSpPr>
                <a:spLocks/>
              </p:cNvSpPr>
              <p:nvPr userDrawn="1"/>
            </p:nvSpPr>
            <p:spPr bwMode="hidden">
              <a:xfrm>
                <a:off x="-12" y="2939"/>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47" name="Freeform 323"/>
              <p:cNvSpPr>
                <a:spLocks/>
              </p:cNvSpPr>
              <p:nvPr userDrawn="1"/>
            </p:nvSpPr>
            <p:spPr bwMode="hidden">
              <a:xfrm rot="16244410" flipH="1">
                <a:off x="1518" y="3710"/>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48" name="Freeform 324"/>
              <p:cNvSpPr>
                <a:spLocks/>
              </p:cNvSpPr>
              <p:nvPr userDrawn="1"/>
            </p:nvSpPr>
            <p:spPr bwMode="hidden">
              <a:xfrm rot="5508134">
                <a:off x="-23" y="3503"/>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49" name="Freeform 325"/>
              <p:cNvSpPr>
                <a:spLocks/>
              </p:cNvSpPr>
              <p:nvPr userDrawn="1"/>
            </p:nvSpPr>
            <p:spPr bwMode="hidden">
              <a:xfrm rot="6284068">
                <a:off x="1171" y="288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50" name="Freeform 326"/>
              <p:cNvSpPr>
                <a:spLocks/>
              </p:cNvSpPr>
              <p:nvPr userDrawn="1"/>
            </p:nvSpPr>
            <p:spPr bwMode="hidden">
              <a:xfrm rot="19272242" flipV="1">
                <a:off x="947" y="202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51" name="Freeform 327"/>
              <p:cNvSpPr>
                <a:spLocks/>
              </p:cNvSpPr>
              <p:nvPr userDrawn="1"/>
            </p:nvSpPr>
            <p:spPr bwMode="hidden">
              <a:xfrm rot="563450" flipH="1">
                <a:off x="503" y="220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52" name="Freeform 328"/>
              <p:cNvSpPr>
                <a:spLocks/>
              </p:cNvSpPr>
              <p:nvPr userDrawn="1"/>
            </p:nvSpPr>
            <p:spPr bwMode="hidden">
              <a:xfrm>
                <a:off x="1212" y="85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53" name="Freeform 329"/>
              <p:cNvSpPr>
                <a:spLocks/>
              </p:cNvSpPr>
              <p:nvPr userDrawn="1"/>
            </p:nvSpPr>
            <p:spPr bwMode="hidden">
              <a:xfrm>
                <a:off x="98" y="449"/>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54" name="Freeform 330"/>
              <p:cNvSpPr>
                <a:spLocks/>
              </p:cNvSpPr>
              <p:nvPr userDrawn="1"/>
            </p:nvSpPr>
            <p:spPr bwMode="hidden">
              <a:xfrm>
                <a:off x="-18" y="1102"/>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55" name="Freeform 331"/>
              <p:cNvSpPr>
                <a:spLocks/>
              </p:cNvSpPr>
              <p:nvPr userDrawn="1"/>
            </p:nvSpPr>
            <p:spPr bwMode="hidden">
              <a:xfrm>
                <a:off x="723" y="161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56" name="Freeform 332"/>
              <p:cNvSpPr>
                <a:spLocks/>
              </p:cNvSpPr>
              <p:nvPr userDrawn="1"/>
            </p:nvSpPr>
            <p:spPr bwMode="hidden">
              <a:xfrm>
                <a:off x="1806" y="-19"/>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57" name="Freeform 333"/>
              <p:cNvSpPr>
                <a:spLocks/>
              </p:cNvSpPr>
              <p:nvPr userDrawn="1"/>
            </p:nvSpPr>
            <p:spPr bwMode="hidden">
              <a:xfrm>
                <a:off x="987" y="82"/>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58" name="Freeform 334"/>
              <p:cNvSpPr>
                <a:spLocks/>
              </p:cNvSpPr>
              <p:nvPr userDrawn="1"/>
            </p:nvSpPr>
            <p:spPr bwMode="hidden">
              <a:xfrm rot="3318475">
                <a:off x="188" y="-111"/>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59" name="Freeform 335"/>
              <p:cNvSpPr>
                <a:spLocks/>
              </p:cNvSpPr>
              <p:nvPr userDrawn="1"/>
            </p:nvSpPr>
            <p:spPr bwMode="hidden">
              <a:xfrm rot="20976686" flipH="1">
                <a:off x="854" y="124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60" name="Freeform 336"/>
              <p:cNvSpPr>
                <a:spLocks/>
              </p:cNvSpPr>
              <p:nvPr userDrawn="1"/>
            </p:nvSpPr>
            <p:spPr bwMode="hidden">
              <a:xfrm>
                <a:off x="187" y="935"/>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61" name="Freeform 337"/>
              <p:cNvSpPr>
                <a:spLocks/>
              </p:cNvSpPr>
              <p:nvPr userDrawn="1"/>
            </p:nvSpPr>
            <p:spPr bwMode="hidden">
              <a:xfrm rot="16244410" flipH="1">
                <a:off x="1489" y="1446"/>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62" name="Freeform 338"/>
              <p:cNvSpPr>
                <a:spLocks/>
              </p:cNvSpPr>
              <p:nvPr userDrawn="1"/>
            </p:nvSpPr>
            <p:spPr bwMode="hidden">
              <a:xfrm rot="2428453">
                <a:off x="-160" y="1667"/>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63" name="Freeform 339"/>
              <p:cNvSpPr>
                <a:spLocks/>
              </p:cNvSpPr>
              <p:nvPr userDrawn="1"/>
            </p:nvSpPr>
            <p:spPr bwMode="hidden">
              <a:xfrm rot="6284068">
                <a:off x="1298" y="92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64" name="Freeform 340"/>
              <p:cNvSpPr>
                <a:spLocks/>
              </p:cNvSpPr>
              <p:nvPr userDrawn="1"/>
            </p:nvSpPr>
            <p:spPr bwMode="hidden">
              <a:xfrm rot="19272242" flipV="1">
                <a:off x="930" y="6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65" name="Freeform 341"/>
              <p:cNvSpPr>
                <a:spLocks/>
              </p:cNvSpPr>
              <p:nvPr userDrawn="1"/>
            </p:nvSpPr>
            <p:spPr bwMode="hidden">
              <a:xfrm rot="563450" flipH="1">
                <a:off x="-18" y="22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66" name="Freeform 342"/>
              <p:cNvSpPr>
                <a:spLocks/>
              </p:cNvSpPr>
              <p:nvPr userDrawn="1"/>
            </p:nvSpPr>
            <p:spPr bwMode="hidden">
              <a:xfrm>
                <a:off x="3307" y="85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67" name="Freeform 343"/>
              <p:cNvSpPr>
                <a:spLocks/>
              </p:cNvSpPr>
              <p:nvPr userDrawn="1"/>
            </p:nvSpPr>
            <p:spPr bwMode="hidden">
              <a:xfrm>
                <a:off x="2193" y="449"/>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68" name="Freeform 344"/>
              <p:cNvSpPr>
                <a:spLocks/>
              </p:cNvSpPr>
              <p:nvPr userDrawn="1"/>
            </p:nvSpPr>
            <p:spPr bwMode="hidden">
              <a:xfrm>
                <a:off x="2077" y="1102"/>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69" name="Freeform 345"/>
              <p:cNvSpPr>
                <a:spLocks/>
              </p:cNvSpPr>
              <p:nvPr userDrawn="1"/>
            </p:nvSpPr>
            <p:spPr bwMode="hidden">
              <a:xfrm>
                <a:off x="2818" y="161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70" name="Freeform 346"/>
              <p:cNvSpPr>
                <a:spLocks/>
              </p:cNvSpPr>
              <p:nvPr userDrawn="1"/>
            </p:nvSpPr>
            <p:spPr bwMode="hidden">
              <a:xfrm>
                <a:off x="3901" y="-19"/>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71" name="Freeform 347"/>
              <p:cNvSpPr>
                <a:spLocks/>
              </p:cNvSpPr>
              <p:nvPr userDrawn="1"/>
            </p:nvSpPr>
            <p:spPr bwMode="hidden">
              <a:xfrm>
                <a:off x="3082" y="82"/>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72" name="Freeform 348"/>
              <p:cNvSpPr>
                <a:spLocks/>
              </p:cNvSpPr>
              <p:nvPr userDrawn="1"/>
            </p:nvSpPr>
            <p:spPr bwMode="hidden">
              <a:xfrm rot="3318475">
                <a:off x="2007" y="3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73" name="Freeform 349"/>
              <p:cNvSpPr>
                <a:spLocks/>
              </p:cNvSpPr>
              <p:nvPr userDrawn="1"/>
            </p:nvSpPr>
            <p:spPr bwMode="hidden">
              <a:xfrm rot="20976686" flipH="1">
                <a:off x="2949" y="124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74" name="Freeform 350"/>
              <p:cNvSpPr>
                <a:spLocks/>
              </p:cNvSpPr>
              <p:nvPr userDrawn="1"/>
            </p:nvSpPr>
            <p:spPr bwMode="hidden">
              <a:xfrm>
                <a:off x="1910" y="1055"/>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75" name="Freeform 351"/>
              <p:cNvSpPr>
                <a:spLocks/>
              </p:cNvSpPr>
              <p:nvPr userDrawn="1"/>
            </p:nvSpPr>
            <p:spPr bwMode="hidden">
              <a:xfrm rot="16244410" flipH="1">
                <a:off x="3584" y="1446"/>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76" name="Freeform 352"/>
              <p:cNvSpPr>
                <a:spLocks/>
              </p:cNvSpPr>
              <p:nvPr userDrawn="1"/>
            </p:nvSpPr>
            <p:spPr bwMode="hidden">
              <a:xfrm rot="2428453">
                <a:off x="1935" y="1667"/>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77" name="Freeform 353"/>
              <p:cNvSpPr>
                <a:spLocks/>
              </p:cNvSpPr>
              <p:nvPr userDrawn="1"/>
            </p:nvSpPr>
            <p:spPr bwMode="hidden">
              <a:xfrm rot="6284068">
                <a:off x="3393" y="92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78" name="Freeform 354"/>
              <p:cNvSpPr>
                <a:spLocks/>
              </p:cNvSpPr>
              <p:nvPr userDrawn="1"/>
            </p:nvSpPr>
            <p:spPr bwMode="hidden">
              <a:xfrm rot="19272242" flipV="1">
                <a:off x="3025" y="67"/>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79" name="Freeform 355"/>
              <p:cNvSpPr>
                <a:spLocks/>
              </p:cNvSpPr>
              <p:nvPr userDrawn="1"/>
            </p:nvSpPr>
            <p:spPr bwMode="hidden">
              <a:xfrm rot="563450" flipH="1">
                <a:off x="1849" y="221"/>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80" name="Freeform 356"/>
              <p:cNvSpPr>
                <a:spLocks/>
              </p:cNvSpPr>
              <p:nvPr userDrawn="1"/>
            </p:nvSpPr>
            <p:spPr bwMode="hidden">
              <a:xfrm flipH="1">
                <a:off x="5077" y="850"/>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81" name="Freeform 357"/>
              <p:cNvSpPr>
                <a:spLocks/>
              </p:cNvSpPr>
              <p:nvPr userDrawn="1"/>
            </p:nvSpPr>
            <p:spPr bwMode="hidden">
              <a:xfrm>
                <a:off x="4289" y="458"/>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82" name="Freeform 358"/>
              <p:cNvSpPr>
                <a:spLocks/>
              </p:cNvSpPr>
              <p:nvPr userDrawn="1"/>
            </p:nvSpPr>
            <p:spPr bwMode="hidden">
              <a:xfrm>
                <a:off x="4173" y="1111"/>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83" name="Freeform 359"/>
              <p:cNvSpPr>
                <a:spLocks/>
              </p:cNvSpPr>
              <p:nvPr userDrawn="1"/>
            </p:nvSpPr>
            <p:spPr bwMode="hidden">
              <a:xfrm>
                <a:off x="5094" y="1562"/>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84" name="Freeform 360"/>
              <p:cNvSpPr>
                <a:spLocks/>
              </p:cNvSpPr>
              <p:nvPr userDrawn="1"/>
            </p:nvSpPr>
            <p:spPr bwMode="hidden">
              <a:xfrm>
                <a:off x="4830" y="7"/>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85" name="Freeform 361"/>
              <p:cNvSpPr>
                <a:spLocks/>
              </p:cNvSpPr>
              <p:nvPr userDrawn="1"/>
            </p:nvSpPr>
            <p:spPr bwMode="hidden">
              <a:xfrm rot="3318475">
                <a:off x="4139" y="-65"/>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86" name="Freeform 362"/>
              <p:cNvSpPr>
                <a:spLocks/>
              </p:cNvSpPr>
              <p:nvPr userDrawn="1"/>
            </p:nvSpPr>
            <p:spPr bwMode="hidden">
              <a:xfrm rot="20976686" flipH="1">
                <a:off x="5045" y="1254"/>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87" name="Freeform 363"/>
              <p:cNvSpPr>
                <a:spLocks/>
              </p:cNvSpPr>
              <p:nvPr userDrawn="1"/>
            </p:nvSpPr>
            <p:spPr bwMode="hidden">
              <a:xfrm>
                <a:off x="4330" y="932"/>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88" name="Freeform 364"/>
              <p:cNvSpPr>
                <a:spLocks/>
              </p:cNvSpPr>
              <p:nvPr userDrawn="1"/>
            </p:nvSpPr>
            <p:spPr bwMode="hidden">
              <a:xfrm rot="16244410" flipH="1">
                <a:off x="5174" y="3195"/>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89" name="Freeform 365"/>
              <p:cNvSpPr>
                <a:spLocks/>
              </p:cNvSpPr>
              <p:nvPr userDrawn="1"/>
            </p:nvSpPr>
            <p:spPr bwMode="hidden">
              <a:xfrm rot="2428453">
                <a:off x="4163" y="1592"/>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90" name="Freeform 366"/>
              <p:cNvSpPr>
                <a:spLocks/>
              </p:cNvSpPr>
              <p:nvPr userDrawn="1"/>
            </p:nvSpPr>
            <p:spPr bwMode="hidden">
              <a:xfrm rot="6284068">
                <a:off x="4901" y="75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91" name="Freeform 367"/>
              <p:cNvSpPr>
                <a:spLocks/>
              </p:cNvSpPr>
              <p:nvPr userDrawn="1"/>
            </p:nvSpPr>
            <p:spPr bwMode="hidden">
              <a:xfrm rot="21011466" flipV="1">
                <a:off x="5124" y="-8"/>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92" name="Freeform 368"/>
              <p:cNvSpPr>
                <a:spLocks/>
              </p:cNvSpPr>
              <p:nvPr userDrawn="1"/>
            </p:nvSpPr>
            <p:spPr bwMode="hidden">
              <a:xfrm rot="563450" flipH="1">
                <a:off x="3825" y="446"/>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393" name="Freeform 369"/>
              <p:cNvSpPr>
                <a:spLocks/>
              </p:cNvSpPr>
              <p:nvPr userDrawn="1"/>
            </p:nvSpPr>
            <p:spPr bwMode="hidden">
              <a:xfrm rot="6521641">
                <a:off x="5099" y="2938"/>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94" name="Freeform 370"/>
              <p:cNvSpPr>
                <a:spLocks/>
              </p:cNvSpPr>
              <p:nvPr userDrawn="1"/>
            </p:nvSpPr>
            <p:spPr bwMode="hidden">
              <a:xfrm>
                <a:off x="4289" y="2570"/>
                <a:ext cx="987" cy="743"/>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95" name="Freeform 371"/>
              <p:cNvSpPr>
                <a:spLocks/>
              </p:cNvSpPr>
              <p:nvPr userDrawn="1"/>
            </p:nvSpPr>
            <p:spPr bwMode="hidden">
              <a:xfrm>
                <a:off x="4173" y="3223"/>
                <a:ext cx="650" cy="648"/>
              </a:xfrm>
              <a:custGeom>
                <a:avLst/>
                <a:gdLst/>
                <a:ahLst/>
                <a:cxnLst>
                  <a:cxn ang="0">
                    <a:pos x="468" y="114"/>
                  </a:cxn>
                  <a:cxn ang="0">
                    <a:pos x="621" y="453"/>
                  </a:cxn>
                  <a:cxn ang="0">
                    <a:pos x="522" y="495"/>
                  </a:cxn>
                  <a:cxn ang="0">
                    <a:pos x="105" y="519"/>
                  </a:cxn>
                  <a:cxn ang="0">
                    <a:pos x="30" y="450"/>
                  </a:cxn>
                  <a:cxn ang="0">
                    <a:pos x="231" y="84"/>
                  </a:cxn>
                  <a:cxn ang="0">
                    <a:pos x="468" y="114"/>
                  </a:cxn>
                </a:cxnLst>
                <a:rect l="0" t="0" r="r" b="b"/>
                <a:pathLst>
                  <a:path w="650" h="648">
                    <a:moveTo>
                      <a:pt x="468" y="114"/>
                    </a:moveTo>
                    <a:cubicBezTo>
                      <a:pt x="579" y="274"/>
                      <a:pt x="604" y="372"/>
                      <a:pt x="621" y="453"/>
                    </a:cubicBezTo>
                    <a:cubicBezTo>
                      <a:pt x="650" y="573"/>
                      <a:pt x="587" y="600"/>
                      <a:pt x="522" y="495"/>
                    </a:cubicBezTo>
                    <a:cubicBezTo>
                      <a:pt x="330" y="99"/>
                      <a:pt x="171" y="417"/>
                      <a:pt x="105" y="519"/>
                    </a:cubicBezTo>
                    <a:cubicBezTo>
                      <a:pt x="51" y="648"/>
                      <a:pt x="0" y="525"/>
                      <a:pt x="30" y="450"/>
                    </a:cubicBezTo>
                    <a:cubicBezTo>
                      <a:pt x="39" y="381"/>
                      <a:pt x="132" y="180"/>
                      <a:pt x="231" y="84"/>
                    </a:cubicBezTo>
                    <a:cubicBezTo>
                      <a:pt x="321" y="0"/>
                      <a:pt x="406" y="4"/>
                      <a:pt x="468" y="114"/>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96" name="Freeform 372"/>
              <p:cNvSpPr>
                <a:spLocks/>
              </p:cNvSpPr>
              <p:nvPr userDrawn="1"/>
            </p:nvSpPr>
            <p:spPr bwMode="hidden">
              <a:xfrm rot="5844778">
                <a:off x="5046" y="359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tx2"/>
                </a:solidFill>
                <a:round/>
                <a:headEnd/>
                <a:tailEnd/>
              </a:ln>
              <a:effectLst/>
            </p:spPr>
            <p:txBody>
              <a:bodyPr wrap="none" anchor="ctr"/>
              <a:lstStyle/>
              <a:p>
                <a:pPr>
                  <a:defRPr/>
                </a:pPr>
                <a:endParaRPr lang="en-US"/>
              </a:p>
            </p:txBody>
          </p:sp>
          <p:sp>
            <p:nvSpPr>
              <p:cNvPr id="1397" name="Freeform 373"/>
              <p:cNvSpPr>
                <a:spLocks/>
              </p:cNvSpPr>
              <p:nvPr userDrawn="1"/>
            </p:nvSpPr>
            <p:spPr bwMode="hidden">
              <a:xfrm>
                <a:off x="4854" y="2023"/>
                <a:ext cx="687" cy="609"/>
              </a:xfrm>
              <a:custGeom>
                <a:avLst/>
                <a:gdLst/>
                <a:ahLst/>
                <a:cxnLst>
                  <a:cxn ang="0">
                    <a:pos x="144" y="45"/>
                  </a:cxn>
                  <a:cxn ang="0">
                    <a:pos x="546" y="9"/>
                  </a:cxn>
                  <a:cxn ang="0">
                    <a:pos x="582" y="99"/>
                  </a:cxn>
                  <a:cxn ang="0">
                    <a:pos x="123" y="462"/>
                  </a:cxn>
                  <a:cxn ang="0">
                    <a:pos x="27" y="438"/>
                  </a:cxn>
                  <a:cxn ang="0">
                    <a:pos x="12" y="210"/>
                  </a:cxn>
                  <a:cxn ang="0">
                    <a:pos x="144" y="45"/>
                  </a:cxn>
                </a:cxnLst>
                <a:rect l="0" t="0" r="r" b="b"/>
                <a:pathLst>
                  <a:path w="687" h="609">
                    <a:moveTo>
                      <a:pt x="144" y="45"/>
                    </a:moveTo>
                    <a:cubicBezTo>
                      <a:pt x="306" y="0"/>
                      <a:pt x="472" y="5"/>
                      <a:pt x="546" y="9"/>
                    </a:cubicBezTo>
                    <a:cubicBezTo>
                      <a:pt x="654" y="12"/>
                      <a:pt x="687" y="75"/>
                      <a:pt x="582" y="99"/>
                    </a:cubicBezTo>
                    <a:cubicBezTo>
                      <a:pt x="81" y="144"/>
                      <a:pt x="162" y="423"/>
                      <a:pt x="123" y="462"/>
                    </a:cubicBezTo>
                    <a:cubicBezTo>
                      <a:pt x="123" y="609"/>
                      <a:pt x="39" y="495"/>
                      <a:pt x="27" y="438"/>
                    </a:cubicBezTo>
                    <a:cubicBezTo>
                      <a:pt x="18" y="393"/>
                      <a:pt x="0" y="291"/>
                      <a:pt x="12" y="210"/>
                    </a:cubicBezTo>
                    <a:cubicBezTo>
                      <a:pt x="15" y="141"/>
                      <a:pt x="36" y="66"/>
                      <a:pt x="144" y="45"/>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98" name="Freeform 374"/>
              <p:cNvSpPr>
                <a:spLocks/>
              </p:cNvSpPr>
              <p:nvPr userDrawn="1"/>
            </p:nvSpPr>
            <p:spPr bwMode="hidden">
              <a:xfrm rot="3318475">
                <a:off x="4103" y="199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399" name="Freeform 375"/>
              <p:cNvSpPr>
                <a:spLocks/>
              </p:cNvSpPr>
              <p:nvPr userDrawn="1"/>
            </p:nvSpPr>
            <p:spPr bwMode="hidden">
              <a:xfrm rot="20976686" flipH="1">
                <a:off x="4925" y="3667"/>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400" name="Freeform 376"/>
              <p:cNvSpPr>
                <a:spLocks/>
              </p:cNvSpPr>
              <p:nvPr userDrawn="1"/>
            </p:nvSpPr>
            <p:spPr bwMode="hidden">
              <a:xfrm>
                <a:off x="4006" y="3176"/>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noFill/>
              <a:ln w="12700" cmpd="sng">
                <a:solidFill>
                  <a:schemeClr val="bg2"/>
                </a:solidFill>
                <a:round/>
                <a:headEnd/>
                <a:tailEnd/>
              </a:ln>
              <a:effectLst/>
            </p:spPr>
            <p:txBody>
              <a:bodyPr wrap="none" anchor="ctr"/>
              <a:lstStyle/>
              <a:p>
                <a:pPr>
                  <a:defRPr/>
                </a:pPr>
                <a:endParaRPr lang="en-US"/>
              </a:p>
            </p:txBody>
          </p:sp>
          <p:sp>
            <p:nvSpPr>
              <p:cNvPr id="1401" name="Freeform 377"/>
              <p:cNvSpPr>
                <a:spLocks/>
              </p:cNvSpPr>
              <p:nvPr userDrawn="1"/>
            </p:nvSpPr>
            <p:spPr bwMode="hidden">
              <a:xfrm rot="6820033">
                <a:off x="4163" y="3620"/>
                <a:ext cx="802" cy="706"/>
              </a:xfrm>
              <a:custGeom>
                <a:avLst/>
                <a:gdLst/>
                <a:ahLst/>
                <a:cxnLst>
                  <a:cxn ang="0">
                    <a:pos x="742" y="110"/>
                  </a:cxn>
                  <a:cxn ang="0">
                    <a:pos x="958" y="572"/>
                  </a:cxn>
                  <a:cxn ang="0">
                    <a:pos x="847" y="638"/>
                  </a:cxn>
                  <a:cxn ang="0">
                    <a:pos x="202" y="269"/>
                  </a:cxn>
                  <a:cxn ang="0">
                    <a:pos x="163" y="173"/>
                  </a:cxn>
                  <a:cxn ang="0">
                    <a:pos x="481" y="35"/>
                  </a:cxn>
                  <a:cxn ang="0">
                    <a:pos x="742" y="110"/>
                  </a:cxn>
                </a:cxnLst>
                <a:rect l="0" t="0" r="r" b="b"/>
                <a:pathLst>
                  <a:path w="987" h="743">
                    <a:moveTo>
                      <a:pt x="742" y="110"/>
                    </a:moveTo>
                    <a:cubicBezTo>
                      <a:pt x="853" y="270"/>
                      <a:pt x="941" y="491"/>
                      <a:pt x="958" y="572"/>
                    </a:cubicBezTo>
                    <a:cubicBezTo>
                      <a:pt x="987" y="692"/>
                      <a:pt x="912" y="743"/>
                      <a:pt x="847" y="638"/>
                    </a:cubicBezTo>
                    <a:cubicBezTo>
                      <a:pt x="523" y="89"/>
                      <a:pt x="364" y="254"/>
                      <a:pt x="202" y="269"/>
                    </a:cubicBezTo>
                    <a:cubicBezTo>
                      <a:pt x="0" y="325"/>
                      <a:pt x="89" y="207"/>
                      <a:pt x="163" y="173"/>
                    </a:cubicBezTo>
                    <a:cubicBezTo>
                      <a:pt x="222" y="145"/>
                      <a:pt x="366" y="53"/>
                      <a:pt x="481" y="35"/>
                    </a:cubicBezTo>
                    <a:cubicBezTo>
                      <a:pt x="576" y="12"/>
                      <a:pt x="680" y="0"/>
                      <a:pt x="742" y="110"/>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402" name="Freeform 378"/>
              <p:cNvSpPr>
                <a:spLocks/>
              </p:cNvSpPr>
              <p:nvPr userDrawn="1"/>
            </p:nvSpPr>
            <p:spPr bwMode="hidden">
              <a:xfrm rot="6284068">
                <a:off x="4589" y="2559"/>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403" name="Freeform 379"/>
              <p:cNvSpPr>
                <a:spLocks/>
              </p:cNvSpPr>
              <p:nvPr userDrawn="1"/>
            </p:nvSpPr>
            <p:spPr bwMode="hidden">
              <a:xfrm rot="15949041" flipV="1">
                <a:off x="5118" y="2093"/>
                <a:ext cx="640" cy="797"/>
              </a:xfrm>
              <a:custGeom>
                <a:avLst/>
                <a:gdLst/>
                <a:ahLst/>
                <a:cxnLst>
                  <a:cxn ang="0">
                    <a:pos x="600" y="216"/>
                  </a:cxn>
                  <a:cxn ang="0">
                    <a:pos x="598" y="658"/>
                  </a:cxn>
                  <a:cxn ang="0">
                    <a:pos x="507" y="691"/>
                  </a:cxn>
                  <a:cxn ang="0">
                    <a:pos x="147" y="354"/>
                  </a:cxn>
                  <a:cxn ang="0">
                    <a:pos x="84" y="249"/>
                  </a:cxn>
                  <a:cxn ang="0">
                    <a:pos x="423" y="96"/>
                  </a:cxn>
                  <a:cxn ang="0">
                    <a:pos x="600" y="216"/>
                  </a:cxn>
                </a:cxnLst>
                <a:rect l="0" t="0" r="r" b="b"/>
                <a:pathLst>
                  <a:path w="640" h="797">
                    <a:moveTo>
                      <a:pt x="600" y="216"/>
                    </a:moveTo>
                    <a:cubicBezTo>
                      <a:pt x="640" y="379"/>
                      <a:pt x="604" y="584"/>
                      <a:pt x="598" y="658"/>
                    </a:cubicBezTo>
                    <a:cubicBezTo>
                      <a:pt x="592" y="766"/>
                      <a:pt x="528" y="797"/>
                      <a:pt x="507" y="691"/>
                    </a:cubicBezTo>
                    <a:cubicBezTo>
                      <a:pt x="495" y="276"/>
                      <a:pt x="255" y="360"/>
                      <a:pt x="147" y="354"/>
                    </a:cubicBezTo>
                    <a:cubicBezTo>
                      <a:pt x="0" y="350"/>
                      <a:pt x="18" y="294"/>
                      <a:pt x="84" y="249"/>
                    </a:cubicBezTo>
                    <a:cubicBezTo>
                      <a:pt x="147" y="204"/>
                      <a:pt x="339" y="108"/>
                      <a:pt x="423" y="96"/>
                    </a:cubicBezTo>
                    <a:cubicBezTo>
                      <a:pt x="477" y="81"/>
                      <a:pt x="585" y="0"/>
                      <a:pt x="600" y="216"/>
                    </a:cubicBezTo>
                    <a:close/>
                  </a:path>
                </a:pathLst>
              </a:custGeom>
              <a:noFill/>
              <a:ln w="12700" cmpd="sng">
                <a:solidFill>
                  <a:schemeClr val="accent2"/>
                </a:solidFill>
                <a:round/>
                <a:headEnd/>
                <a:tailEnd/>
              </a:ln>
              <a:effectLst/>
            </p:spPr>
            <p:txBody>
              <a:bodyPr wrap="none" anchor="ctr"/>
              <a:lstStyle/>
              <a:p>
                <a:pPr>
                  <a:defRPr/>
                </a:pPr>
                <a:endParaRPr lang="en-US"/>
              </a:p>
            </p:txBody>
          </p:sp>
          <p:sp>
            <p:nvSpPr>
              <p:cNvPr id="1404" name="Freeform 380"/>
              <p:cNvSpPr>
                <a:spLocks/>
              </p:cNvSpPr>
              <p:nvPr userDrawn="1"/>
            </p:nvSpPr>
            <p:spPr bwMode="hidden">
              <a:xfrm rot="563450" flipH="1">
                <a:off x="3981" y="2402"/>
                <a:ext cx="535" cy="645"/>
              </a:xfrm>
              <a:custGeom>
                <a:avLst/>
                <a:gdLst/>
                <a:ahLst/>
                <a:cxnLst>
                  <a:cxn ang="0">
                    <a:pos x="462" y="423"/>
                  </a:cxn>
                  <a:cxn ang="0">
                    <a:pos x="144" y="612"/>
                  </a:cxn>
                  <a:cxn ang="0">
                    <a:pos x="87" y="558"/>
                  </a:cxn>
                  <a:cxn ang="0">
                    <a:pos x="162" y="117"/>
                  </a:cxn>
                  <a:cxn ang="0">
                    <a:pos x="210" y="39"/>
                  </a:cxn>
                  <a:cxn ang="0">
                    <a:pos x="441" y="243"/>
                  </a:cxn>
                  <a:cxn ang="0">
                    <a:pos x="462" y="423"/>
                  </a:cxn>
                </a:cxnLst>
                <a:rect l="0" t="0" r="r" b="b"/>
                <a:pathLst>
                  <a:path w="535" h="645">
                    <a:moveTo>
                      <a:pt x="462" y="423"/>
                    </a:moveTo>
                    <a:cubicBezTo>
                      <a:pt x="345" y="546"/>
                      <a:pt x="198" y="582"/>
                      <a:pt x="144" y="612"/>
                    </a:cubicBezTo>
                    <a:cubicBezTo>
                      <a:pt x="60" y="645"/>
                      <a:pt x="0" y="630"/>
                      <a:pt x="87" y="558"/>
                    </a:cubicBezTo>
                    <a:cubicBezTo>
                      <a:pt x="261" y="438"/>
                      <a:pt x="378" y="387"/>
                      <a:pt x="162" y="117"/>
                    </a:cubicBezTo>
                    <a:cubicBezTo>
                      <a:pt x="74" y="0"/>
                      <a:pt x="166" y="1"/>
                      <a:pt x="210" y="39"/>
                    </a:cubicBezTo>
                    <a:cubicBezTo>
                      <a:pt x="245" y="70"/>
                      <a:pt x="401" y="171"/>
                      <a:pt x="441" y="243"/>
                    </a:cubicBezTo>
                    <a:cubicBezTo>
                      <a:pt x="480" y="300"/>
                      <a:pt x="535" y="341"/>
                      <a:pt x="462" y="423"/>
                    </a:cubicBezTo>
                    <a:close/>
                  </a:path>
                </a:pathLst>
              </a:custGeom>
              <a:noFill/>
              <a:ln w="12700" cmpd="sng">
                <a:solidFill>
                  <a:schemeClr val="accent2"/>
                </a:solidFill>
                <a:round/>
                <a:headEnd/>
                <a:tailEnd/>
              </a:ln>
              <a:effectLst/>
            </p:spPr>
            <p:txBody>
              <a:bodyPr wrap="none" anchor="ctr"/>
              <a:lstStyle/>
              <a:p>
                <a:pPr>
                  <a:defRPr/>
                </a:pPr>
                <a:endParaRPr lang="en-US"/>
              </a:p>
            </p:txBody>
          </p:sp>
        </p:grpSp>
        <p:grpSp>
          <p:nvGrpSpPr>
            <p:cNvPr id="1033" name="Group 286"/>
            <p:cNvGrpSpPr>
              <a:grpSpLocks/>
            </p:cNvGrpSpPr>
            <p:nvPr userDrawn="1"/>
          </p:nvGrpSpPr>
          <p:grpSpPr bwMode="auto">
            <a:xfrm>
              <a:off x="120" y="298"/>
              <a:ext cx="5509" cy="141"/>
              <a:chOff x="150" y="543"/>
              <a:chExt cx="5309" cy="200"/>
            </a:xfrm>
          </p:grpSpPr>
          <p:sp>
            <p:nvSpPr>
              <p:cNvPr id="1311" name="AutoShape 287"/>
              <p:cNvSpPr>
                <a:spLocks noChangeArrowheads="1"/>
              </p:cNvSpPr>
              <p:nvPr/>
            </p:nvSpPr>
            <p:spPr bwMode="ltGray">
              <a:xfrm>
                <a:off x="150" y="543"/>
                <a:ext cx="5309" cy="200"/>
              </a:xfrm>
              <a:prstGeom prst="roundRect">
                <a:avLst>
                  <a:gd name="adj" fmla="val 50000"/>
                </a:avLst>
              </a:prstGeom>
              <a:solidFill>
                <a:srgbClr val="808080">
                  <a:alpha val="50000"/>
                </a:srgbClr>
              </a:solidFill>
              <a:ln w="9525">
                <a:noFill/>
                <a:round/>
                <a:headEnd/>
                <a:tailEnd/>
              </a:ln>
              <a:effectLst/>
            </p:spPr>
            <p:txBody>
              <a:bodyPr wrap="none" anchor="ctr"/>
              <a:lstStyle/>
              <a:p>
                <a:pPr>
                  <a:defRPr/>
                </a:pPr>
                <a:endParaRPr lang="en-US"/>
              </a:p>
            </p:txBody>
          </p:sp>
          <p:sp>
            <p:nvSpPr>
              <p:cNvPr id="1312" name="Rectangle 288"/>
              <p:cNvSpPr>
                <a:spLocks noChangeArrowheads="1"/>
              </p:cNvSpPr>
              <p:nvPr/>
            </p:nvSpPr>
            <p:spPr bwMode="ltGray">
              <a:xfrm>
                <a:off x="175" y="600"/>
                <a:ext cx="5251" cy="50"/>
              </a:xfrm>
              <a:prstGeom prst="rect">
                <a:avLst/>
              </a:prstGeom>
              <a:solidFill>
                <a:srgbClr val="808080">
                  <a:alpha val="50000"/>
                </a:srgbClr>
              </a:solidFill>
              <a:ln w="9525">
                <a:noFill/>
                <a:miter lim="800000"/>
                <a:headEnd/>
                <a:tailEnd/>
              </a:ln>
              <a:effectLst/>
            </p:spPr>
            <p:txBody>
              <a:bodyPr wrap="none" anchor="ctr"/>
              <a:lstStyle/>
              <a:p>
                <a:pPr>
                  <a:defRPr/>
                </a:pPr>
                <a:endParaRPr lang="en-US"/>
              </a:p>
            </p:txBody>
          </p:sp>
        </p:grpSp>
        <p:grpSp>
          <p:nvGrpSpPr>
            <p:cNvPr id="1034" name="Group 289"/>
            <p:cNvGrpSpPr>
              <a:grpSpLocks/>
            </p:cNvGrpSpPr>
            <p:nvPr userDrawn="1"/>
          </p:nvGrpSpPr>
          <p:grpSpPr bwMode="auto">
            <a:xfrm>
              <a:off x="52" y="241"/>
              <a:ext cx="5509" cy="141"/>
              <a:chOff x="150" y="543"/>
              <a:chExt cx="5309" cy="200"/>
            </a:xfrm>
          </p:grpSpPr>
          <p:sp>
            <p:nvSpPr>
              <p:cNvPr id="1314" name="AutoShape 290"/>
              <p:cNvSpPr>
                <a:spLocks noChangeArrowheads="1"/>
              </p:cNvSpPr>
              <p:nvPr/>
            </p:nvSpPr>
            <p:spPr bwMode="auto">
              <a:xfrm>
                <a:off x="150" y="543"/>
                <a:ext cx="5309" cy="200"/>
              </a:xfrm>
              <a:prstGeom prst="roundRect">
                <a:avLst>
                  <a:gd name="adj" fmla="val 50000"/>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9525">
                <a:noFill/>
                <a:round/>
                <a:headEnd/>
                <a:tailEnd/>
              </a:ln>
              <a:effectLst/>
            </p:spPr>
            <p:txBody>
              <a:bodyPr wrap="none" anchor="ctr"/>
              <a:lstStyle/>
              <a:p>
                <a:pPr>
                  <a:defRPr/>
                </a:pPr>
                <a:endParaRPr lang="en-US"/>
              </a:p>
            </p:txBody>
          </p:sp>
          <p:sp>
            <p:nvSpPr>
              <p:cNvPr id="1315" name="Rectangle 291"/>
              <p:cNvSpPr>
                <a:spLocks noChangeArrowheads="1"/>
              </p:cNvSpPr>
              <p:nvPr/>
            </p:nvSpPr>
            <p:spPr bwMode="auto">
              <a:xfrm>
                <a:off x="175" y="600"/>
                <a:ext cx="5251" cy="50"/>
              </a:xfrm>
              <a:prstGeom prst="rect">
                <a:avLst/>
              </a:prstGeom>
              <a:gradFill rotWithShape="0">
                <a:gsLst>
                  <a:gs pos="0">
                    <a:srgbClr val="B2B2B2"/>
                  </a:gs>
                  <a:gs pos="50000">
                    <a:srgbClr val="B2B2B2">
                      <a:gamma/>
                      <a:tint val="27451"/>
                      <a:invGamma/>
                    </a:srgbClr>
                  </a:gs>
                  <a:gs pos="100000">
                    <a:srgbClr val="B2B2B2"/>
                  </a:gs>
                </a:gsLst>
                <a:lin ang="5400000" scaled="1"/>
              </a:gradFill>
              <a:ln w="9525">
                <a:noFill/>
                <a:miter lim="800000"/>
                <a:headEnd/>
                <a:tailEnd/>
              </a:ln>
              <a:effectLst/>
            </p:spPr>
            <p:txBody>
              <a:bodyPr wrap="none" anchor="ctr"/>
              <a:lstStyle/>
              <a:p>
                <a:pPr>
                  <a:defRPr/>
                </a:pPr>
                <a:endParaRPr lang="en-US"/>
              </a:p>
            </p:txBody>
          </p:sp>
        </p:grpSp>
        <p:sp>
          <p:nvSpPr>
            <p:cNvPr id="1316" name="Freeform 292"/>
            <p:cNvSpPr>
              <a:spLocks/>
            </p:cNvSpPr>
            <p:nvPr userDrawn="1"/>
          </p:nvSpPr>
          <p:spPr bwMode="ltGray">
            <a:xfrm>
              <a:off x="97" y="300"/>
              <a:ext cx="866" cy="795"/>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rgbClr val="808080">
                <a:alpha val="50000"/>
              </a:srgbClr>
            </a:solidFill>
            <a:ln w="9525" cap="flat" cmpd="sng">
              <a:noFill/>
              <a:prstDash val="solid"/>
              <a:round/>
              <a:headEnd type="none" w="med" len="med"/>
              <a:tailEnd type="none" w="med" len="med"/>
            </a:ln>
            <a:effectLst/>
          </p:spPr>
          <p:txBody>
            <a:bodyPr wrap="none" anchor="ctr"/>
            <a:lstStyle/>
            <a:p>
              <a:pPr>
                <a:defRPr/>
              </a:pPr>
              <a:endParaRPr lang="en-US"/>
            </a:p>
          </p:txBody>
        </p:sp>
        <p:grpSp>
          <p:nvGrpSpPr>
            <p:cNvPr id="1036" name="Group 293"/>
            <p:cNvGrpSpPr>
              <a:grpSpLocks/>
            </p:cNvGrpSpPr>
            <p:nvPr userDrawn="1"/>
          </p:nvGrpSpPr>
          <p:grpSpPr bwMode="auto">
            <a:xfrm>
              <a:off x="136" y="94"/>
              <a:ext cx="790" cy="737"/>
              <a:chOff x="138" y="104"/>
              <a:chExt cx="790" cy="737"/>
            </a:xfrm>
          </p:grpSpPr>
          <p:sp>
            <p:nvSpPr>
              <p:cNvPr id="1318" name="Freeform 294"/>
              <p:cNvSpPr>
                <a:spLocks/>
              </p:cNvSpPr>
              <p:nvPr/>
            </p:nvSpPr>
            <p:spPr bwMode="auto">
              <a:xfrm>
                <a:off x="138" y="115"/>
                <a:ext cx="790" cy="726"/>
              </a:xfrm>
              <a:custGeom>
                <a:avLst/>
                <a:gdLst/>
                <a:ahLst/>
                <a:cxnLst>
                  <a:cxn ang="0">
                    <a:pos x="17" y="180"/>
                  </a:cxn>
                  <a:cxn ang="0">
                    <a:pos x="284" y="720"/>
                  </a:cxn>
                  <a:cxn ang="0">
                    <a:pos x="380" y="687"/>
                  </a:cxn>
                  <a:cxn ang="0">
                    <a:pos x="647" y="249"/>
                  </a:cxn>
                  <a:cxn ang="0">
                    <a:pos x="716" y="138"/>
                  </a:cxn>
                  <a:cxn ang="0">
                    <a:pos x="182" y="0"/>
                  </a:cxn>
                  <a:cxn ang="0">
                    <a:pos x="17" y="180"/>
                  </a:cxn>
                </a:cxnLst>
                <a:rect l="0" t="0" r="r" b="b"/>
                <a:pathLst>
                  <a:path w="866" h="795">
                    <a:moveTo>
                      <a:pt x="17" y="180"/>
                    </a:moveTo>
                    <a:cubicBezTo>
                      <a:pt x="49" y="413"/>
                      <a:pt x="206" y="636"/>
                      <a:pt x="284" y="720"/>
                    </a:cubicBezTo>
                    <a:cubicBezTo>
                      <a:pt x="359" y="795"/>
                      <a:pt x="422" y="771"/>
                      <a:pt x="380" y="687"/>
                    </a:cubicBezTo>
                    <a:cubicBezTo>
                      <a:pt x="284" y="378"/>
                      <a:pt x="197" y="183"/>
                      <a:pt x="647" y="249"/>
                    </a:cubicBezTo>
                    <a:cubicBezTo>
                      <a:pt x="866" y="276"/>
                      <a:pt x="791" y="175"/>
                      <a:pt x="716" y="138"/>
                    </a:cubicBezTo>
                    <a:cubicBezTo>
                      <a:pt x="575" y="63"/>
                      <a:pt x="317" y="6"/>
                      <a:pt x="182" y="0"/>
                    </a:cubicBezTo>
                    <a:cubicBezTo>
                      <a:pt x="95" y="0"/>
                      <a:pt x="0" y="32"/>
                      <a:pt x="17" y="180"/>
                    </a:cubicBezTo>
                    <a:close/>
                  </a:path>
                </a:pathLst>
              </a:custGeom>
              <a:solidFill>
                <a:schemeClr val="accent1"/>
              </a:solidFill>
              <a:ln w="12700" cmpd="sng">
                <a:noFill/>
                <a:round/>
                <a:headEnd/>
                <a:tailEnd/>
              </a:ln>
              <a:effectLst/>
            </p:spPr>
            <p:txBody>
              <a:bodyPr wrap="none" anchor="ctr"/>
              <a:lstStyle/>
              <a:p>
                <a:pPr>
                  <a:defRPr/>
                </a:pPr>
                <a:endParaRPr lang="en-US"/>
              </a:p>
            </p:txBody>
          </p:sp>
          <p:sp>
            <p:nvSpPr>
              <p:cNvPr id="1319" name="Freeform 295"/>
              <p:cNvSpPr>
                <a:spLocks/>
              </p:cNvSpPr>
              <p:nvPr/>
            </p:nvSpPr>
            <p:spPr bwMode="auto">
              <a:xfrm>
                <a:off x="150" y="119"/>
                <a:ext cx="181" cy="533"/>
              </a:xfrm>
              <a:custGeom>
                <a:avLst/>
                <a:gdLst/>
                <a:ahLst/>
                <a:cxnLst>
                  <a:cxn ang="0">
                    <a:pos x="60" y="12"/>
                  </a:cxn>
                  <a:cxn ang="0">
                    <a:pos x="2" y="153"/>
                  </a:cxn>
                  <a:cxn ang="0">
                    <a:pos x="63" y="366"/>
                  </a:cxn>
                  <a:cxn ang="0">
                    <a:pos x="146" y="512"/>
                  </a:cxn>
                  <a:cxn ang="0">
                    <a:pos x="156" y="489"/>
                  </a:cxn>
                  <a:cxn ang="0">
                    <a:pos x="74" y="294"/>
                  </a:cxn>
                  <a:cxn ang="0">
                    <a:pos x="63" y="155"/>
                  </a:cxn>
                  <a:cxn ang="0">
                    <a:pos x="98" y="53"/>
                  </a:cxn>
                  <a:cxn ang="0">
                    <a:pos x="135" y="32"/>
                  </a:cxn>
                  <a:cxn ang="0">
                    <a:pos x="179" y="16"/>
                  </a:cxn>
                  <a:cxn ang="0">
                    <a:pos x="146" y="2"/>
                  </a:cxn>
                  <a:cxn ang="0">
                    <a:pos x="93" y="2"/>
                  </a:cxn>
                  <a:cxn ang="0">
                    <a:pos x="60" y="12"/>
                  </a:cxn>
                </a:cxnLst>
                <a:rect l="0" t="0" r="r" b="b"/>
                <a:pathLst>
                  <a:path w="181" h="533">
                    <a:moveTo>
                      <a:pt x="60" y="12"/>
                    </a:moveTo>
                    <a:cubicBezTo>
                      <a:pt x="18" y="35"/>
                      <a:pt x="0" y="83"/>
                      <a:pt x="2" y="153"/>
                    </a:cubicBezTo>
                    <a:cubicBezTo>
                      <a:pt x="3" y="212"/>
                      <a:pt x="39" y="306"/>
                      <a:pt x="63" y="366"/>
                    </a:cubicBezTo>
                    <a:cubicBezTo>
                      <a:pt x="87" y="426"/>
                      <a:pt x="131" y="492"/>
                      <a:pt x="146" y="512"/>
                    </a:cubicBezTo>
                    <a:cubicBezTo>
                      <a:pt x="162" y="533"/>
                      <a:pt x="168" y="526"/>
                      <a:pt x="156" y="489"/>
                    </a:cubicBezTo>
                    <a:cubicBezTo>
                      <a:pt x="144" y="453"/>
                      <a:pt x="90" y="350"/>
                      <a:pt x="74" y="294"/>
                    </a:cubicBezTo>
                    <a:cubicBezTo>
                      <a:pt x="59" y="239"/>
                      <a:pt x="59" y="196"/>
                      <a:pt x="63" y="155"/>
                    </a:cubicBezTo>
                    <a:cubicBezTo>
                      <a:pt x="67" y="115"/>
                      <a:pt x="86" y="74"/>
                      <a:pt x="98" y="53"/>
                    </a:cubicBezTo>
                    <a:cubicBezTo>
                      <a:pt x="110" y="33"/>
                      <a:pt x="121" y="39"/>
                      <a:pt x="135" y="32"/>
                    </a:cubicBezTo>
                    <a:cubicBezTo>
                      <a:pt x="148" y="26"/>
                      <a:pt x="177" y="21"/>
                      <a:pt x="179" y="16"/>
                    </a:cubicBezTo>
                    <a:cubicBezTo>
                      <a:pt x="181" y="11"/>
                      <a:pt x="161" y="4"/>
                      <a:pt x="146" y="2"/>
                    </a:cubicBezTo>
                    <a:cubicBezTo>
                      <a:pt x="132" y="0"/>
                      <a:pt x="107" y="1"/>
                      <a:pt x="93" y="2"/>
                    </a:cubicBezTo>
                    <a:cubicBezTo>
                      <a:pt x="78" y="4"/>
                      <a:pt x="74" y="0"/>
                      <a:pt x="60" y="12"/>
                    </a:cubicBezTo>
                    <a:close/>
                  </a:path>
                </a:pathLst>
              </a:custGeom>
              <a:gradFill rotWithShape="0">
                <a:gsLst>
                  <a:gs pos="0">
                    <a:schemeClr val="accent1">
                      <a:gamma/>
                      <a:shade val="75686"/>
                      <a:invGamma/>
                    </a:schemeClr>
                  </a:gs>
                  <a:gs pos="100000">
                    <a:schemeClr val="accent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320" name="Freeform 296"/>
              <p:cNvSpPr>
                <a:spLocks/>
              </p:cNvSpPr>
              <p:nvPr/>
            </p:nvSpPr>
            <p:spPr bwMode="auto">
              <a:xfrm>
                <a:off x="190" y="104"/>
                <a:ext cx="666" cy="195"/>
              </a:xfrm>
              <a:custGeom>
                <a:avLst/>
                <a:gdLst/>
                <a:ahLst/>
                <a:cxnLst>
                  <a:cxn ang="0">
                    <a:pos x="10" y="32"/>
                  </a:cxn>
                  <a:cxn ang="0">
                    <a:pos x="72" y="3"/>
                  </a:cxn>
                  <a:cxn ang="0">
                    <a:pos x="214" y="16"/>
                  </a:cxn>
                  <a:cxn ang="0">
                    <a:pos x="440" y="74"/>
                  </a:cxn>
                  <a:cxn ang="0">
                    <a:pos x="604" y="140"/>
                  </a:cxn>
                  <a:cxn ang="0">
                    <a:pos x="653" y="182"/>
                  </a:cxn>
                  <a:cxn ang="0">
                    <a:pos x="638" y="186"/>
                  </a:cxn>
                  <a:cxn ang="0">
                    <a:pos x="483" y="129"/>
                  </a:cxn>
                  <a:cxn ang="0">
                    <a:pos x="244" y="64"/>
                  </a:cxn>
                  <a:cxn ang="0">
                    <a:pos x="107" y="51"/>
                  </a:cxn>
                  <a:cxn ang="0">
                    <a:pos x="55" y="74"/>
                  </a:cxn>
                  <a:cxn ang="0">
                    <a:pos x="10" y="50"/>
                  </a:cxn>
                  <a:cxn ang="0">
                    <a:pos x="10" y="32"/>
                  </a:cxn>
                </a:cxnLst>
                <a:rect l="0" t="0" r="r" b="b"/>
                <a:pathLst>
                  <a:path w="666" h="195">
                    <a:moveTo>
                      <a:pt x="10" y="32"/>
                    </a:moveTo>
                    <a:cubicBezTo>
                      <a:pt x="20" y="24"/>
                      <a:pt x="38" y="6"/>
                      <a:pt x="72" y="3"/>
                    </a:cubicBezTo>
                    <a:cubicBezTo>
                      <a:pt x="106" y="0"/>
                      <a:pt x="153" y="4"/>
                      <a:pt x="214" y="16"/>
                    </a:cubicBezTo>
                    <a:cubicBezTo>
                      <a:pt x="275" y="28"/>
                      <a:pt x="375" y="53"/>
                      <a:pt x="440" y="74"/>
                    </a:cubicBezTo>
                    <a:cubicBezTo>
                      <a:pt x="505" y="95"/>
                      <a:pt x="568" y="122"/>
                      <a:pt x="604" y="140"/>
                    </a:cubicBezTo>
                    <a:cubicBezTo>
                      <a:pt x="640" y="158"/>
                      <a:pt x="647" y="174"/>
                      <a:pt x="653" y="182"/>
                    </a:cubicBezTo>
                    <a:cubicBezTo>
                      <a:pt x="659" y="190"/>
                      <a:pt x="666" y="195"/>
                      <a:pt x="638" y="186"/>
                    </a:cubicBezTo>
                    <a:cubicBezTo>
                      <a:pt x="609" y="177"/>
                      <a:pt x="548" y="150"/>
                      <a:pt x="483" y="129"/>
                    </a:cubicBezTo>
                    <a:cubicBezTo>
                      <a:pt x="416" y="109"/>
                      <a:pt x="306" y="78"/>
                      <a:pt x="244" y="64"/>
                    </a:cubicBezTo>
                    <a:cubicBezTo>
                      <a:pt x="181" y="51"/>
                      <a:pt x="139" y="49"/>
                      <a:pt x="107" y="51"/>
                    </a:cubicBezTo>
                    <a:cubicBezTo>
                      <a:pt x="76" y="53"/>
                      <a:pt x="71" y="75"/>
                      <a:pt x="55" y="74"/>
                    </a:cubicBezTo>
                    <a:cubicBezTo>
                      <a:pt x="39" y="74"/>
                      <a:pt x="18" y="57"/>
                      <a:pt x="10" y="50"/>
                    </a:cubicBezTo>
                    <a:cubicBezTo>
                      <a:pt x="2" y="43"/>
                      <a:pt x="0" y="40"/>
                      <a:pt x="10" y="32"/>
                    </a:cubicBezTo>
                    <a:close/>
                  </a:path>
                </a:pathLst>
              </a:custGeom>
              <a:gradFill rotWithShape="0">
                <a:gsLst>
                  <a:gs pos="0">
                    <a:schemeClr val="accent1">
                      <a:gamma/>
                      <a:shade val="75686"/>
                      <a:invGamma/>
                    </a:schemeClr>
                  </a:gs>
                  <a:gs pos="100000">
                    <a:schemeClr val="accent1"/>
                  </a:gs>
                </a:gsLst>
                <a:lin ang="5400000" scaled="1"/>
              </a:gradFill>
              <a:ln w="9525">
                <a:noFill/>
                <a:round/>
                <a:headEnd/>
                <a:tailEnd/>
              </a:ln>
              <a:effectLst/>
            </p:spPr>
            <p:txBody>
              <a:bodyPr wrap="none" anchor="ctr"/>
              <a:lstStyle/>
              <a:p>
                <a:pPr>
                  <a:defRPr/>
                </a:pPr>
                <a:endParaRPr lang="en-US"/>
              </a:p>
            </p:txBody>
          </p:sp>
          <p:sp>
            <p:nvSpPr>
              <p:cNvPr id="1321" name="Freeform 297"/>
              <p:cNvSpPr>
                <a:spLocks/>
              </p:cNvSpPr>
              <p:nvPr/>
            </p:nvSpPr>
            <p:spPr bwMode="auto">
              <a:xfrm>
                <a:off x="369" y="300"/>
                <a:ext cx="430" cy="417"/>
              </a:xfrm>
              <a:custGeom>
                <a:avLst/>
                <a:gdLst/>
                <a:ahLst/>
                <a:cxnLst>
                  <a:cxn ang="0">
                    <a:pos x="54" y="275"/>
                  </a:cxn>
                  <a:cxn ang="0">
                    <a:pos x="388" y="33"/>
                  </a:cxn>
                  <a:cxn ang="0">
                    <a:pos x="1323" y="74"/>
                  </a:cxn>
                  <a:cxn ang="0">
                    <a:pos x="1448" y="149"/>
                  </a:cxn>
                  <a:cxn ang="0">
                    <a:pos x="730" y="108"/>
                  </a:cxn>
                  <a:cxn ang="0">
                    <a:pos x="305" y="216"/>
                  </a:cxn>
                  <a:cxn ang="0">
                    <a:pos x="146" y="525"/>
                  </a:cxn>
                  <a:cxn ang="0">
                    <a:pos x="246" y="1126"/>
                  </a:cxn>
                  <a:cxn ang="0">
                    <a:pos x="338" y="1435"/>
                  </a:cxn>
                  <a:cxn ang="0">
                    <a:pos x="280" y="1435"/>
                  </a:cxn>
                  <a:cxn ang="0">
                    <a:pos x="121" y="1034"/>
                  </a:cxn>
                  <a:cxn ang="0">
                    <a:pos x="38" y="617"/>
                  </a:cxn>
                  <a:cxn ang="0">
                    <a:pos x="54" y="275"/>
                  </a:cxn>
                </a:cxnLst>
                <a:rect l="0" t="0" r="r" b="b"/>
                <a:pathLst>
                  <a:path w="1547" h="1502">
                    <a:moveTo>
                      <a:pt x="54" y="275"/>
                    </a:moveTo>
                    <a:cubicBezTo>
                      <a:pt x="112" y="178"/>
                      <a:pt x="177" y="66"/>
                      <a:pt x="388" y="33"/>
                    </a:cubicBezTo>
                    <a:cubicBezTo>
                      <a:pt x="599" y="0"/>
                      <a:pt x="1146" y="55"/>
                      <a:pt x="1323" y="74"/>
                    </a:cubicBezTo>
                    <a:cubicBezTo>
                      <a:pt x="1500" y="93"/>
                      <a:pt x="1547" y="143"/>
                      <a:pt x="1448" y="149"/>
                    </a:cubicBezTo>
                    <a:cubicBezTo>
                      <a:pt x="1349" y="155"/>
                      <a:pt x="920" y="97"/>
                      <a:pt x="730" y="108"/>
                    </a:cubicBezTo>
                    <a:cubicBezTo>
                      <a:pt x="540" y="119"/>
                      <a:pt x="402" y="147"/>
                      <a:pt x="305" y="216"/>
                    </a:cubicBezTo>
                    <a:cubicBezTo>
                      <a:pt x="208" y="285"/>
                      <a:pt x="156" y="373"/>
                      <a:pt x="146" y="525"/>
                    </a:cubicBezTo>
                    <a:cubicBezTo>
                      <a:pt x="136" y="677"/>
                      <a:pt x="214" y="974"/>
                      <a:pt x="246" y="1126"/>
                    </a:cubicBezTo>
                    <a:cubicBezTo>
                      <a:pt x="278" y="1278"/>
                      <a:pt x="332" y="1383"/>
                      <a:pt x="338" y="1435"/>
                    </a:cubicBezTo>
                    <a:cubicBezTo>
                      <a:pt x="344" y="1487"/>
                      <a:pt x="316" y="1502"/>
                      <a:pt x="280" y="1435"/>
                    </a:cubicBezTo>
                    <a:cubicBezTo>
                      <a:pt x="244" y="1368"/>
                      <a:pt x="161" y="1170"/>
                      <a:pt x="121" y="1034"/>
                    </a:cubicBezTo>
                    <a:cubicBezTo>
                      <a:pt x="81" y="898"/>
                      <a:pt x="49" y="743"/>
                      <a:pt x="38" y="617"/>
                    </a:cubicBezTo>
                    <a:cubicBezTo>
                      <a:pt x="27" y="491"/>
                      <a:pt x="0" y="375"/>
                      <a:pt x="54" y="275"/>
                    </a:cubicBezTo>
                    <a:close/>
                  </a:path>
                </a:pathLst>
              </a:custGeom>
              <a:gradFill rotWithShape="0">
                <a:gsLst>
                  <a:gs pos="0">
                    <a:schemeClr val="accent1"/>
                  </a:gs>
                  <a:gs pos="50000">
                    <a:schemeClr val="accent1">
                      <a:gamma/>
                      <a:tint val="15294"/>
                      <a:invGamma/>
                    </a:schemeClr>
                  </a:gs>
                  <a:gs pos="100000">
                    <a:schemeClr val="accent1"/>
                  </a:gs>
                </a:gsLst>
                <a:lin ang="18900000" scaled="1"/>
              </a:gradFill>
              <a:ln w="9525">
                <a:noFill/>
                <a:round/>
                <a:headEnd/>
                <a:tailEnd/>
              </a:ln>
              <a:effectLst/>
            </p:spPr>
            <p:txBody>
              <a:bodyPr wrap="none" anchor="ctr"/>
              <a:lstStyle/>
              <a:p>
                <a:pPr>
                  <a:defRPr/>
                </a:pPr>
                <a:endParaRPr lang="en-US"/>
              </a:p>
            </p:txBody>
          </p:sp>
          <p:sp>
            <p:nvSpPr>
              <p:cNvPr id="1322" name="Freeform 298"/>
              <p:cNvSpPr>
                <a:spLocks/>
              </p:cNvSpPr>
              <p:nvPr/>
            </p:nvSpPr>
            <p:spPr bwMode="auto">
              <a:xfrm>
                <a:off x="309" y="249"/>
                <a:ext cx="256" cy="254"/>
              </a:xfrm>
              <a:custGeom>
                <a:avLst/>
                <a:gdLst/>
                <a:ahLst/>
                <a:cxnLst>
                  <a:cxn ang="0">
                    <a:pos x="14" y="164"/>
                  </a:cxn>
                  <a:cxn ang="0">
                    <a:pos x="216" y="33"/>
                  </a:cxn>
                  <a:cxn ang="0">
                    <a:pos x="871" y="217"/>
                  </a:cxn>
                  <a:cxn ang="0">
                    <a:pos x="613" y="258"/>
                  </a:cxn>
                  <a:cxn ang="0">
                    <a:pos x="396" y="400"/>
                  </a:cxn>
                  <a:cxn ang="0">
                    <a:pos x="287" y="576"/>
                  </a:cxn>
                  <a:cxn ang="0">
                    <a:pos x="262" y="843"/>
                  </a:cxn>
                  <a:cxn ang="0">
                    <a:pos x="14" y="164"/>
                  </a:cxn>
                </a:cxnLst>
                <a:rect l="0" t="0" r="r" b="b"/>
                <a:pathLst>
                  <a:path w="921" h="912">
                    <a:moveTo>
                      <a:pt x="14" y="164"/>
                    </a:moveTo>
                    <a:cubicBezTo>
                      <a:pt x="0" y="66"/>
                      <a:pt x="67" y="0"/>
                      <a:pt x="216" y="33"/>
                    </a:cubicBezTo>
                    <a:cubicBezTo>
                      <a:pt x="419" y="54"/>
                      <a:pt x="487" y="8"/>
                      <a:pt x="871" y="217"/>
                    </a:cubicBezTo>
                    <a:cubicBezTo>
                      <a:pt x="921" y="234"/>
                      <a:pt x="692" y="228"/>
                      <a:pt x="613" y="258"/>
                    </a:cubicBezTo>
                    <a:cubicBezTo>
                      <a:pt x="534" y="288"/>
                      <a:pt x="450" y="347"/>
                      <a:pt x="396" y="400"/>
                    </a:cubicBezTo>
                    <a:cubicBezTo>
                      <a:pt x="342" y="453"/>
                      <a:pt x="309" y="502"/>
                      <a:pt x="287" y="576"/>
                    </a:cubicBezTo>
                    <a:cubicBezTo>
                      <a:pt x="265" y="650"/>
                      <a:pt x="308" y="912"/>
                      <a:pt x="262" y="843"/>
                    </a:cubicBezTo>
                    <a:cubicBezTo>
                      <a:pt x="45" y="626"/>
                      <a:pt x="59" y="295"/>
                      <a:pt x="14" y="164"/>
                    </a:cubicBezTo>
                    <a:close/>
                  </a:path>
                </a:pathLst>
              </a:custGeom>
              <a:gradFill rotWithShape="0">
                <a:gsLst>
                  <a:gs pos="0">
                    <a:schemeClr val="accent1"/>
                  </a:gs>
                  <a:gs pos="100000">
                    <a:schemeClr val="accent1">
                      <a:gamma/>
                      <a:tint val="12157"/>
                      <a:invGamma/>
                    </a:schemeClr>
                  </a:gs>
                </a:gsLst>
                <a:lin ang="2700000" scaled="1"/>
              </a:gradFill>
              <a:ln w="9525">
                <a:noFill/>
                <a:round/>
                <a:headEnd/>
                <a:tailEnd/>
              </a:ln>
              <a:effectLst/>
            </p:spPr>
            <p:txBody>
              <a:bodyPr wrap="none" anchor="ctr"/>
              <a:lstStyle/>
              <a:p>
                <a:pPr>
                  <a:defRPr/>
                </a:pPr>
                <a:endParaRPr lang="en-US"/>
              </a:p>
            </p:txBody>
          </p:sp>
        </p:grpSp>
      </p:grpSp>
      <p:sp>
        <p:nvSpPr>
          <p:cNvPr id="1027" name="Rectangle 385"/>
          <p:cNvSpPr>
            <a:spLocks noGrp="1" noChangeArrowheads="1"/>
          </p:cNvSpPr>
          <p:nvPr>
            <p:ph type="title"/>
          </p:nvPr>
        </p:nvSpPr>
        <p:spPr bwMode="auto">
          <a:xfrm>
            <a:off x="838200" y="6096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86"/>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11" name="Rectangle 38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412" name="Rectangle 38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413" name="Rectangle 38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9D79BDD-BA0D-47D4-A0D8-79DFE4F227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 id="2147484021" r:id="rId13"/>
    <p:sldLayoutId id="2147484022" r:id="rId14"/>
    <p:sldLayoutId id="2147484023" r:id="rId15"/>
  </p:sldLayoutIdLst>
  <p:transition spd="slow">
    <p:split orient="vert" dir="in"/>
  </p:transition>
  <p:txStyles>
    <p:titleStyle>
      <a:lvl1pPr algn="l" rtl="0" eaLnBrk="0" fontAlgn="base" hangingPunct="0">
        <a:spcBef>
          <a:spcPct val="0"/>
        </a:spcBef>
        <a:spcAft>
          <a:spcPct val="0"/>
        </a:spcAft>
        <a:defRPr sz="4400">
          <a:solidFill>
            <a:schemeClr val="folHlink"/>
          </a:solidFill>
          <a:latin typeface="+mj-lt"/>
          <a:ea typeface="+mj-ea"/>
          <a:cs typeface="+mj-cs"/>
        </a:defRPr>
      </a:lvl1pPr>
      <a:lvl2pPr algn="l" rtl="0" eaLnBrk="0" fontAlgn="base" hangingPunct="0">
        <a:spcBef>
          <a:spcPct val="0"/>
        </a:spcBef>
        <a:spcAft>
          <a:spcPct val="0"/>
        </a:spcAft>
        <a:defRPr sz="4400">
          <a:solidFill>
            <a:schemeClr val="folHlink"/>
          </a:solidFill>
          <a:latin typeface="Arial Narrow" pitchFamily="34" charset="0"/>
        </a:defRPr>
      </a:lvl2pPr>
      <a:lvl3pPr algn="l" rtl="0" eaLnBrk="0" fontAlgn="base" hangingPunct="0">
        <a:spcBef>
          <a:spcPct val="0"/>
        </a:spcBef>
        <a:spcAft>
          <a:spcPct val="0"/>
        </a:spcAft>
        <a:defRPr sz="4400">
          <a:solidFill>
            <a:schemeClr val="folHlink"/>
          </a:solidFill>
          <a:latin typeface="Arial Narrow" pitchFamily="34" charset="0"/>
        </a:defRPr>
      </a:lvl3pPr>
      <a:lvl4pPr algn="l" rtl="0" eaLnBrk="0" fontAlgn="base" hangingPunct="0">
        <a:spcBef>
          <a:spcPct val="0"/>
        </a:spcBef>
        <a:spcAft>
          <a:spcPct val="0"/>
        </a:spcAft>
        <a:defRPr sz="4400">
          <a:solidFill>
            <a:schemeClr val="folHlink"/>
          </a:solidFill>
          <a:latin typeface="Arial Narrow" pitchFamily="34" charset="0"/>
        </a:defRPr>
      </a:lvl4pPr>
      <a:lvl5pPr algn="l" rtl="0" eaLnBrk="0" fontAlgn="base" hangingPunct="0">
        <a:spcBef>
          <a:spcPct val="0"/>
        </a:spcBef>
        <a:spcAft>
          <a:spcPct val="0"/>
        </a:spcAft>
        <a:defRPr sz="4400">
          <a:solidFill>
            <a:schemeClr val="folHlink"/>
          </a:solidFill>
          <a:latin typeface="Arial Narrow" pitchFamily="34" charset="0"/>
        </a:defRPr>
      </a:lvl5pPr>
      <a:lvl6pPr marL="457200" algn="l" rtl="0" fontAlgn="base">
        <a:spcBef>
          <a:spcPct val="0"/>
        </a:spcBef>
        <a:spcAft>
          <a:spcPct val="0"/>
        </a:spcAft>
        <a:defRPr sz="4400">
          <a:solidFill>
            <a:schemeClr val="folHlink"/>
          </a:solidFill>
          <a:latin typeface="Arial Narrow" pitchFamily="34" charset="0"/>
        </a:defRPr>
      </a:lvl6pPr>
      <a:lvl7pPr marL="914400" algn="l" rtl="0" fontAlgn="base">
        <a:spcBef>
          <a:spcPct val="0"/>
        </a:spcBef>
        <a:spcAft>
          <a:spcPct val="0"/>
        </a:spcAft>
        <a:defRPr sz="4400">
          <a:solidFill>
            <a:schemeClr val="folHlink"/>
          </a:solidFill>
          <a:latin typeface="Arial Narrow" pitchFamily="34" charset="0"/>
        </a:defRPr>
      </a:lvl7pPr>
      <a:lvl8pPr marL="1371600" algn="l" rtl="0" fontAlgn="base">
        <a:spcBef>
          <a:spcPct val="0"/>
        </a:spcBef>
        <a:spcAft>
          <a:spcPct val="0"/>
        </a:spcAft>
        <a:defRPr sz="4400">
          <a:solidFill>
            <a:schemeClr val="folHlink"/>
          </a:solidFill>
          <a:latin typeface="Arial Narrow" pitchFamily="34" charset="0"/>
        </a:defRPr>
      </a:lvl8pPr>
      <a:lvl9pPr marL="1828800" algn="l" rtl="0" fontAlgn="base">
        <a:spcBef>
          <a:spcPct val="0"/>
        </a:spcBef>
        <a:spcAft>
          <a:spcPct val="0"/>
        </a:spcAft>
        <a:defRPr sz="4400">
          <a:solidFill>
            <a:schemeClr val="folHlink"/>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04800"/>
            <a:ext cx="7620000" cy="868363"/>
          </a:xfrm>
        </p:spPr>
        <p:txBody>
          <a:bodyPr/>
          <a:lstStyle/>
          <a:p>
            <a:pPr algn="ctr" eaLnBrk="1" hangingPunct="1"/>
            <a:r>
              <a:rPr lang="en-US" sz="6000" b="1" u="sng" smtClean="0">
                <a:solidFill>
                  <a:srgbClr val="000000"/>
                </a:solidFill>
                <a:latin typeface="Tahoma" pitchFamily="34" charset="0"/>
              </a:rPr>
              <a:t>CHAPTER 3</a:t>
            </a:r>
          </a:p>
        </p:txBody>
      </p:sp>
      <p:sp>
        <p:nvSpPr>
          <p:cNvPr id="17411"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9600" b="1" smtClean="0">
                <a:solidFill>
                  <a:srgbClr val="000000"/>
                </a:solidFill>
                <a:latin typeface="Tahoma" pitchFamily="34" charset="0"/>
              </a:rPr>
              <a:t>GLOBAL BUSINESS OPERATIONS</a:t>
            </a:r>
          </a:p>
        </p:txBody>
      </p:sp>
    </p:spTree>
  </p:cSld>
  <p:clrMapOvr>
    <a:masterClrMapping/>
  </p:clrMapOvr>
  <p:transition spd="slow">
    <p:split orient="vert" dir="in"/>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1028"/>
          <p:cNvSpPr>
            <a:spLocks noGrp="1" noChangeArrowheads="1"/>
          </p:cNvSpPr>
          <p:nvPr>
            <p:ph type="body" sz="half" idx="2"/>
          </p:nvPr>
        </p:nvSpPr>
        <p:spPr>
          <a:xfrm>
            <a:off x="5257800" y="457200"/>
            <a:ext cx="3733800" cy="6096000"/>
          </a:xfrm>
        </p:spPr>
        <p:txBody>
          <a:bodyPr/>
          <a:lstStyle/>
          <a:p>
            <a:pPr algn="ctr" eaLnBrk="1" hangingPunct="1">
              <a:lnSpc>
                <a:spcPct val="90000"/>
              </a:lnSpc>
              <a:buFontTx/>
              <a:buNone/>
            </a:pPr>
            <a:r>
              <a:rPr lang="en-US" sz="4000" b="1" smtClean="0">
                <a:solidFill>
                  <a:srgbClr val="000000"/>
                </a:solidFill>
                <a:latin typeface="Tahoma" pitchFamily="34" charset="0"/>
              </a:rPr>
              <a:t>At the grass roots level, exporting can often be a frustrating game of cargo delays, paperwork, &amp; bribes</a:t>
            </a:r>
          </a:p>
        </p:txBody>
      </p:sp>
      <p:sp>
        <p:nvSpPr>
          <p:cNvPr id="2" name="ClipArt Placeholder 1"/>
          <p:cNvSpPr>
            <a:spLocks noGrp="1"/>
          </p:cNvSpPr>
          <p:nvPr>
            <p:ph type="clipArt" sz="half" idx="1"/>
          </p:nvPr>
        </p:nvSpPr>
        <p:spPr/>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3"/>
          <p:cNvSpPr>
            <a:spLocks noGrp="1" noChangeArrowheads="1"/>
          </p:cNvSpPr>
          <p:nvPr>
            <p:ph type="body" sz="half" idx="1"/>
          </p:nvPr>
        </p:nvSpPr>
        <p:spPr>
          <a:xfrm>
            <a:off x="0" y="1524000"/>
            <a:ext cx="3810000" cy="4114800"/>
          </a:xfrm>
        </p:spPr>
        <p:txBody>
          <a:bodyPr/>
          <a:lstStyle/>
          <a:p>
            <a:pPr algn="ctr" eaLnBrk="1" hangingPunct="1">
              <a:lnSpc>
                <a:spcPct val="90000"/>
              </a:lnSpc>
              <a:buFontTx/>
              <a:buNone/>
            </a:pPr>
            <a:r>
              <a:rPr lang="en-US" sz="3600" b="1" smtClean="0">
                <a:solidFill>
                  <a:srgbClr val="000000"/>
                </a:solidFill>
                <a:latin typeface="Tahoma" pitchFamily="34" charset="0"/>
              </a:rPr>
              <a:t>Shifting risk</a:t>
            </a:r>
          </a:p>
          <a:p>
            <a:pPr algn="ctr" eaLnBrk="1" hangingPunct="1">
              <a:lnSpc>
                <a:spcPct val="90000"/>
              </a:lnSpc>
              <a:buFontTx/>
              <a:buNone/>
            </a:pPr>
            <a:r>
              <a:rPr lang="en-US" sz="3600" b="1" smtClean="0">
                <a:solidFill>
                  <a:srgbClr val="000000"/>
                </a:solidFill>
                <a:latin typeface="Tahoma" pitchFamily="34" charset="0"/>
              </a:rPr>
              <a:t>away from your business is the mating game of </a:t>
            </a:r>
          </a:p>
          <a:p>
            <a:pPr algn="ctr" eaLnBrk="1" hangingPunct="1">
              <a:lnSpc>
                <a:spcPct val="90000"/>
              </a:lnSpc>
              <a:buFontTx/>
              <a:buNone/>
            </a:pPr>
            <a:r>
              <a:rPr lang="en-US" sz="3600" b="1" smtClean="0">
                <a:solidFill>
                  <a:srgbClr val="000000"/>
                </a:solidFill>
                <a:latin typeface="Tahoma" pitchFamily="34" charset="0"/>
              </a:rPr>
              <a:t>global business logistics</a:t>
            </a:r>
            <a:r>
              <a:rPr lang="en-US" sz="2000" b="1" smtClean="0">
                <a:solidFill>
                  <a:srgbClr val="000000"/>
                </a:solidFill>
                <a:latin typeface="Tahoma" pitchFamily="34" charset="0"/>
              </a:rPr>
              <a:t> </a:t>
            </a:r>
          </a:p>
        </p:txBody>
      </p:sp>
      <p:sp>
        <p:nvSpPr>
          <p:cNvPr id="2" name="Content Placeholder 1"/>
          <p:cNvSpPr>
            <a:spLocks noGrp="1"/>
          </p:cNvSpPr>
          <p:nvPr>
            <p:ph sz="quarter"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0"/>
            <a:ext cx="7620000" cy="1143000"/>
          </a:xfrm>
        </p:spPr>
        <p:txBody>
          <a:bodyPr/>
          <a:lstStyle/>
          <a:p>
            <a:pPr algn="ctr" eaLnBrk="1" hangingPunct="1"/>
            <a:r>
              <a:rPr lang="en-US" b="1" smtClean="0">
                <a:solidFill>
                  <a:srgbClr val="000000"/>
                </a:solidFill>
                <a:latin typeface="Tahoma" pitchFamily="34" charset="0"/>
              </a:rPr>
              <a:t>THE RISKS OF:</a:t>
            </a:r>
          </a:p>
        </p:txBody>
      </p:sp>
      <p:sp>
        <p:nvSpPr>
          <p:cNvPr id="28675" name="Rectangle 3"/>
          <p:cNvSpPr>
            <a:spLocks noGrp="1" noChangeArrowheads="1"/>
          </p:cNvSpPr>
          <p:nvPr>
            <p:ph type="body" idx="1"/>
          </p:nvPr>
        </p:nvSpPr>
        <p:spPr>
          <a:xfrm>
            <a:off x="0" y="914400"/>
            <a:ext cx="9144000" cy="5943600"/>
          </a:xfrm>
        </p:spPr>
        <p:txBody>
          <a:bodyPr/>
          <a:lstStyle/>
          <a:p>
            <a:pPr marL="609600" indent="-609600" eaLnBrk="1" hangingPunct="1">
              <a:lnSpc>
                <a:spcPct val="80000"/>
              </a:lnSpc>
              <a:buFontTx/>
              <a:buAutoNum type="arabicPeriod"/>
            </a:pPr>
            <a:r>
              <a:rPr lang="en-US" sz="4000" b="1" smtClean="0">
                <a:solidFill>
                  <a:srgbClr val="000000"/>
                </a:solidFill>
                <a:latin typeface="Tahoma" pitchFamily="34" charset="0"/>
              </a:rPr>
              <a:t>Insurance</a:t>
            </a:r>
          </a:p>
          <a:p>
            <a:pPr marL="609600" indent="-609600" eaLnBrk="1" hangingPunct="1">
              <a:lnSpc>
                <a:spcPct val="80000"/>
              </a:lnSpc>
              <a:buFontTx/>
              <a:buAutoNum type="arabicPeriod"/>
            </a:pPr>
            <a:r>
              <a:rPr lang="en-US" sz="4000" b="1" smtClean="0">
                <a:solidFill>
                  <a:srgbClr val="000000"/>
                </a:solidFill>
                <a:latin typeface="Tahoma" pitchFamily="34" charset="0"/>
              </a:rPr>
              <a:t>Currency exchange</a:t>
            </a:r>
          </a:p>
          <a:p>
            <a:pPr marL="609600" indent="-609600" eaLnBrk="1" hangingPunct="1">
              <a:lnSpc>
                <a:spcPct val="80000"/>
              </a:lnSpc>
              <a:buFontTx/>
              <a:buAutoNum type="arabicPeriod"/>
            </a:pPr>
            <a:r>
              <a:rPr lang="en-US" sz="4000" b="1" smtClean="0">
                <a:solidFill>
                  <a:srgbClr val="000000"/>
                </a:solidFill>
                <a:latin typeface="Tahoma" pitchFamily="34" charset="0"/>
              </a:rPr>
              <a:t>Title transfer of goods</a:t>
            </a:r>
          </a:p>
          <a:p>
            <a:pPr marL="609600" indent="-609600" eaLnBrk="1" hangingPunct="1">
              <a:lnSpc>
                <a:spcPct val="80000"/>
              </a:lnSpc>
              <a:buFontTx/>
              <a:buAutoNum type="arabicPeriod"/>
            </a:pPr>
            <a:r>
              <a:rPr lang="en-US" sz="4000" b="1" smtClean="0">
                <a:solidFill>
                  <a:srgbClr val="000000"/>
                </a:solidFill>
                <a:latin typeface="Tahoma" pitchFamily="34" charset="0"/>
              </a:rPr>
              <a:t>Warehouse security</a:t>
            </a:r>
          </a:p>
          <a:p>
            <a:pPr marL="609600" indent="-609600" eaLnBrk="1" hangingPunct="1">
              <a:lnSpc>
                <a:spcPct val="80000"/>
              </a:lnSpc>
              <a:buFontTx/>
              <a:buAutoNum type="arabicPeriod"/>
            </a:pPr>
            <a:r>
              <a:rPr lang="en-US" sz="4000" b="1" smtClean="0">
                <a:solidFill>
                  <a:srgbClr val="000000"/>
                </a:solidFill>
                <a:latin typeface="Tahoma" pitchFamily="34" charset="0"/>
              </a:rPr>
              <a:t>Weather</a:t>
            </a:r>
          </a:p>
          <a:p>
            <a:pPr marL="609600" indent="-609600" eaLnBrk="1" hangingPunct="1">
              <a:lnSpc>
                <a:spcPct val="80000"/>
              </a:lnSpc>
              <a:buFontTx/>
              <a:buAutoNum type="arabicPeriod"/>
            </a:pPr>
            <a:r>
              <a:rPr lang="en-US" sz="4000" b="1" smtClean="0">
                <a:solidFill>
                  <a:srgbClr val="000000"/>
                </a:solidFill>
                <a:latin typeface="Tahoma" pitchFamily="34" charset="0"/>
              </a:rPr>
              <a:t>Complying with mandatory operating standards of the International Standards Organization (ISO) </a:t>
            </a:r>
          </a:p>
          <a:p>
            <a:pPr marL="609600" indent="-609600" eaLnBrk="1" hangingPunct="1">
              <a:lnSpc>
                <a:spcPct val="80000"/>
              </a:lnSpc>
              <a:buFontTx/>
              <a:buAutoNum type="arabicPeriod"/>
            </a:pPr>
            <a:r>
              <a:rPr lang="en-US" sz="4000" b="1" smtClean="0">
                <a:solidFill>
                  <a:srgbClr val="000000"/>
                </a:solidFill>
                <a:latin typeface="Tahoma" pitchFamily="34" charset="0"/>
              </a:rPr>
              <a:t>Business corruption</a:t>
            </a:r>
          </a:p>
          <a:p>
            <a:pPr marL="609600" indent="-609600" eaLnBrk="1" hangingPunct="1">
              <a:lnSpc>
                <a:spcPct val="80000"/>
              </a:lnSpc>
            </a:pPr>
            <a:endParaRPr lang="en-US" sz="4000" b="1" smtClean="0">
              <a:latin typeface="Tahoma" pitchFamily="34" charset="0"/>
            </a:endParaRPr>
          </a:p>
          <a:p>
            <a:pPr marL="609600" indent="-609600" eaLnBrk="1" hangingPunct="1">
              <a:lnSpc>
                <a:spcPct val="80000"/>
              </a:lnSpc>
            </a:pPr>
            <a:endParaRPr lang="en-US" sz="2800" b="1" smtClean="0">
              <a:latin typeface="Tahoma" pitchFamily="34" charset="0"/>
            </a:endParaRPr>
          </a:p>
        </p:txBody>
      </p:sp>
    </p:spTree>
  </p:cSld>
  <p:clrMapOvr>
    <a:masterClrMapping/>
  </p:clrMapOvr>
  <p:transition spd="slow">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9" name="Rectangle 4"/>
          <p:cNvSpPr>
            <a:spLocks noGrp="1" noChangeArrowheads="1"/>
          </p:cNvSpPr>
          <p:nvPr>
            <p:ph type="body" sz="half" idx="3"/>
          </p:nvPr>
        </p:nvSpPr>
        <p:spPr>
          <a:xfrm>
            <a:off x="4876800" y="685800"/>
            <a:ext cx="3810000" cy="4495800"/>
          </a:xfrm>
        </p:spPr>
        <p:txBody>
          <a:bodyPr/>
          <a:lstStyle/>
          <a:p>
            <a:pPr algn="ctr" eaLnBrk="1" hangingPunct="1">
              <a:lnSpc>
                <a:spcPct val="90000"/>
              </a:lnSpc>
              <a:buFontTx/>
              <a:buNone/>
            </a:pPr>
            <a:r>
              <a:rPr lang="en-US" sz="3600" b="1" smtClean="0">
                <a:solidFill>
                  <a:srgbClr val="000000"/>
                </a:solidFill>
                <a:latin typeface="Tahoma" pitchFamily="34" charset="0"/>
              </a:rPr>
              <a:t>What business partners are typically needed to move goods across borders?</a:t>
            </a:r>
          </a:p>
          <a:p>
            <a:pPr algn="ctr" eaLnBrk="1" hangingPunct="1">
              <a:lnSpc>
                <a:spcPct val="90000"/>
              </a:lnSpc>
              <a:buFontTx/>
              <a:buNone/>
            </a:pPr>
            <a:r>
              <a:rPr lang="en-US" sz="3600" b="1" smtClean="0">
                <a:solidFill>
                  <a:srgbClr val="000000"/>
                </a:solidFill>
                <a:latin typeface="Tahoma" pitchFamily="34" charset="0"/>
              </a:rPr>
              <a:t>(Bankers, shippers, warehousers, customs, etc.)</a:t>
            </a:r>
          </a:p>
          <a:p>
            <a:pPr algn="ctr" eaLnBrk="1" hangingPunct="1">
              <a:lnSpc>
                <a:spcPct val="90000"/>
              </a:lnSpc>
              <a:buFontTx/>
              <a:buNone/>
            </a:pPr>
            <a:endParaRPr lang="en-US" sz="3600" b="1" smtClean="0">
              <a:solidFill>
                <a:srgbClr val="000000"/>
              </a:solidFill>
              <a:latin typeface="Tahoma" pitchFamily="34" charset="0"/>
            </a:endParaRP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3"/>
          <p:cNvSpPr>
            <a:spLocks noGrp="1" noChangeArrowheads="1"/>
          </p:cNvSpPr>
          <p:nvPr>
            <p:ph type="body" sz="half" idx="2"/>
          </p:nvPr>
        </p:nvSpPr>
        <p:spPr>
          <a:xfrm>
            <a:off x="5334000" y="609600"/>
            <a:ext cx="3505200" cy="6019800"/>
          </a:xfrm>
        </p:spPr>
        <p:txBody>
          <a:bodyPr/>
          <a:lstStyle/>
          <a:p>
            <a:pPr algn="ctr" eaLnBrk="1" hangingPunct="1">
              <a:buFontTx/>
              <a:buNone/>
            </a:pPr>
            <a:r>
              <a:rPr lang="en-US" sz="2800" b="1" smtClean="0">
                <a:solidFill>
                  <a:srgbClr val="000000"/>
                </a:solidFill>
                <a:latin typeface="Tahoma" pitchFamily="34" charset="0"/>
              </a:rPr>
              <a:t>Why would Plantation (Cargill) Foods of Waco favor signing a</a:t>
            </a:r>
          </a:p>
          <a:p>
            <a:pPr algn="ctr" eaLnBrk="1" hangingPunct="1">
              <a:buFontTx/>
              <a:buNone/>
            </a:pPr>
            <a:r>
              <a:rPr lang="en-US" sz="2800" b="1" smtClean="0">
                <a:solidFill>
                  <a:srgbClr val="000000"/>
                </a:solidFill>
                <a:latin typeface="Tahoma" pitchFamily="34" charset="0"/>
              </a:rPr>
              <a:t> Free-Aboard-Ship contract (the exporter pays all transportation costs) to ship turkey meat to Japan?</a:t>
            </a:r>
          </a:p>
        </p:txBody>
      </p:sp>
      <p:sp>
        <p:nvSpPr>
          <p:cNvPr id="30724" name="Rectangle 12"/>
          <p:cNvSpPr>
            <a:spLocks noChangeArrowheads="1"/>
          </p:cNvSpPr>
          <p:nvPr/>
        </p:nvSpPr>
        <p:spPr bwMode="auto">
          <a:xfrm>
            <a:off x="381000" y="5791200"/>
            <a:ext cx="487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200" b="1">
                <a:solidFill>
                  <a:srgbClr val="000000"/>
                </a:solidFill>
                <a:latin typeface="Tahoma" pitchFamily="34" charset="0"/>
              </a:rPr>
              <a:t>(To land a new customer)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3"/>
          <p:cNvSpPr>
            <a:spLocks noGrp="1" noChangeArrowheads="1"/>
          </p:cNvSpPr>
          <p:nvPr>
            <p:ph type="body" sz="half" idx="1"/>
          </p:nvPr>
        </p:nvSpPr>
        <p:spPr>
          <a:xfrm>
            <a:off x="0" y="381000"/>
            <a:ext cx="3810000" cy="6324600"/>
          </a:xfrm>
        </p:spPr>
        <p:txBody>
          <a:bodyPr/>
          <a:lstStyle/>
          <a:p>
            <a:pPr algn="ctr" eaLnBrk="1" hangingPunct="1">
              <a:buFontTx/>
              <a:buNone/>
            </a:pPr>
            <a:r>
              <a:rPr lang="en-US" sz="2800" b="1" smtClean="0">
                <a:solidFill>
                  <a:srgbClr val="000000"/>
                </a:solidFill>
                <a:latin typeface="Tahoma" pitchFamily="34" charset="0"/>
              </a:rPr>
              <a:t>What is the main cause of demurrage (excess unloading time for cargo carriers) expenses?</a:t>
            </a:r>
          </a:p>
          <a:p>
            <a:pPr algn="ctr" eaLnBrk="1" hangingPunct="1">
              <a:buFontTx/>
              <a:buNone/>
            </a:pPr>
            <a:r>
              <a:rPr lang="en-US" sz="2800" b="1" smtClean="0">
                <a:solidFill>
                  <a:srgbClr val="000000"/>
                </a:solidFill>
                <a:latin typeface="Tahoma" pitchFamily="34" charset="0"/>
              </a:rPr>
              <a:t>(Developing nations have poor infrastructure: dock space, cranes, warehouses, etc.)</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3"/>
          <p:cNvSpPr>
            <a:spLocks noGrp="1" noChangeArrowheads="1"/>
          </p:cNvSpPr>
          <p:nvPr>
            <p:ph type="body" sz="half" idx="2"/>
          </p:nvPr>
        </p:nvSpPr>
        <p:spPr>
          <a:xfrm>
            <a:off x="4343400" y="0"/>
            <a:ext cx="4572000" cy="6858000"/>
          </a:xfrm>
        </p:spPr>
        <p:txBody>
          <a:bodyPr/>
          <a:lstStyle/>
          <a:p>
            <a:pPr algn="ctr" eaLnBrk="1" hangingPunct="1">
              <a:buFontTx/>
              <a:buNone/>
            </a:pPr>
            <a:r>
              <a:rPr lang="en-US" b="1" smtClean="0">
                <a:solidFill>
                  <a:srgbClr val="000000"/>
                </a:solidFill>
                <a:latin typeface="Tahoma" pitchFamily="34" charset="0"/>
              </a:rPr>
              <a:t>In what trading situation is a customs broker (independent consultant) of greatest value to an international company?</a:t>
            </a:r>
          </a:p>
          <a:p>
            <a:pPr algn="ctr" eaLnBrk="1" hangingPunct="1">
              <a:buFontTx/>
              <a:buNone/>
            </a:pPr>
            <a:r>
              <a:rPr lang="en-US" b="1" smtClean="0">
                <a:solidFill>
                  <a:srgbClr val="000000"/>
                </a:solidFill>
                <a:latin typeface="Tahoma" pitchFamily="34" charset="0"/>
              </a:rPr>
              <a:t>(In developing nations, where business infrastructure is limited)</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sz="half" idx="3"/>
          </p:nvPr>
        </p:nvSpPr>
        <p:spPr>
          <a:xfrm>
            <a:off x="5181600" y="457200"/>
            <a:ext cx="3810000" cy="6400800"/>
          </a:xfrm>
        </p:spPr>
        <p:txBody>
          <a:bodyPr/>
          <a:lstStyle/>
          <a:p>
            <a:pPr algn="ctr" eaLnBrk="1" hangingPunct="1">
              <a:buFontTx/>
              <a:buNone/>
            </a:pPr>
            <a:r>
              <a:rPr lang="en-US" sz="4400" b="1" smtClean="0">
                <a:solidFill>
                  <a:srgbClr val="000000"/>
                </a:solidFill>
                <a:latin typeface="Tahoma" pitchFamily="34" charset="0"/>
              </a:rPr>
              <a:t>What is the main advantage of a bonded warehouse to the seller &amp; the buyer?</a:t>
            </a:r>
          </a:p>
        </p:txBody>
      </p:sp>
      <p:sp>
        <p:nvSpPr>
          <p:cNvPr id="33796" name="AutoShape 10"/>
          <p:cNvSpPr>
            <a:spLocks noChangeArrowheads="1"/>
          </p:cNvSpPr>
          <p:nvPr/>
        </p:nvSpPr>
        <p:spPr bwMode="auto">
          <a:xfrm>
            <a:off x="8153400" y="6400800"/>
            <a:ext cx="671513" cy="228600"/>
          </a:xfrm>
          <a:prstGeom prst="rightArrow">
            <a:avLst>
              <a:gd name="adj1" fmla="val 50000"/>
              <a:gd name="adj2" fmla="val 73438"/>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0" y="0"/>
            <a:ext cx="9144000" cy="6858000"/>
          </a:xfrm>
        </p:spPr>
        <p:txBody>
          <a:bodyPr/>
          <a:lstStyle/>
          <a:p>
            <a:pPr eaLnBrk="1" hangingPunct="1">
              <a:buFontTx/>
              <a:buNone/>
            </a:pPr>
            <a:r>
              <a:rPr lang="en-US" sz="3600" b="1" smtClean="0">
                <a:latin typeface="Tahoma" pitchFamily="34" charset="0"/>
              </a:rPr>
              <a:t>	</a:t>
            </a:r>
            <a:r>
              <a:rPr lang="en-US" sz="3800" b="1" smtClean="0">
                <a:solidFill>
                  <a:srgbClr val="000000"/>
                </a:solidFill>
                <a:latin typeface="Tahoma" pitchFamily="34" charset="0"/>
              </a:rPr>
              <a:t>Bonded warehouses are insured by the government in border areas to promote trade.  They allow the seller of goods to sell them before tariffs have to be paid; and the buyer can also sell them to a customer before the goods have to be paid for.   Thus, both buyer &amp; seller can finance their transactions with sales rather than credit. </a:t>
            </a:r>
          </a:p>
        </p:txBody>
      </p:sp>
    </p:spTree>
  </p:cSld>
  <p:clrMapOvr>
    <a:masterClrMapping/>
  </p:clrMapOvr>
  <p:transition spd="slow">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3"/>
          <p:cNvSpPr>
            <a:spLocks noGrp="1" noChangeArrowheads="1"/>
          </p:cNvSpPr>
          <p:nvPr>
            <p:ph type="body" sz="half" idx="1"/>
          </p:nvPr>
        </p:nvSpPr>
        <p:spPr>
          <a:xfrm>
            <a:off x="228600" y="990600"/>
            <a:ext cx="3886200" cy="5257800"/>
          </a:xfrm>
        </p:spPr>
        <p:txBody>
          <a:bodyPr/>
          <a:lstStyle/>
          <a:p>
            <a:pPr algn="ctr" eaLnBrk="1" hangingPunct="1">
              <a:lnSpc>
                <a:spcPct val="90000"/>
              </a:lnSpc>
              <a:buFontTx/>
              <a:buNone/>
            </a:pPr>
            <a:r>
              <a:rPr lang="en-US" sz="4400" b="1" smtClean="0">
                <a:solidFill>
                  <a:srgbClr val="000000"/>
                </a:solidFill>
                <a:latin typeface="Tahoma" pitchFamily="34" charset="0"/>
              </a:rPr>
              <a:t>What are the competitive advantages of operating in a free trade zone (FTZ)?</a:t>
            </a:r>
          </a:p>
        </p:txBody>
      </p:sp>
      <p:sp>
        <p:nvSpPr>
          <p:cNvPr id="35844" name="AutoShape 12"/>
          <p:cNvSpPr>
            <a:spLocks noChangeArrowheads="1"/>
          </p:cNvSpPr>
          <p:nvPr/>
        </p:nvSpPr>
        <p:spPr bwMode="auto">
          <a:xfrm>
            <a:off x="75438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0" y="0"/>
            <a:ext cx="9144000" cy="6858000"/>
          </a:xfrm>
        </p:spPr>
        <p:txBody>
          <a:bodyPr/>
          <a:lstStyle/>
          <a:p>
            <a:pPr algn="ctr" eaLnBrk="1" hangingPunct="1">
              <a:buFont typeface="Wingdings" pitchFamily="2" charset="2"/>
              <a:buNone/>
            </a:pPr>
            <a:r>
              <a:rPr lang="en-US" sz="11500" b="1" smtClean="0">
                <a:solidFill>
                  <a:srgbClr val="000000"/>
                </a:solidFill>
                <a:latin typeface="Tahoma" pitchFamily="34" charset="0"/>
              </a:rPr>
              <a:t>ROUTES INTO GLOBAL BUSINESS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0"/>
            <a:ext cx="9144000" cy="6553200"/>
          </a:xfrm>
        </p:spPr>
        <p:txBody>
          <a:bodyPr/>
          <a:lstStyle/>
          <a:p>
            <a:pPr marL="609600" indent="-609600" eaLnBrk="1" hangingPunct="1">
              <a:buFontTx/>
              <a:buAutoNum type="arabicPeriod"/>
            </a:pPr>
            <a:r>
              <a:rPr lang="en-US" sz="2900" b="1" smtClean="0">
                <a:solidFill>
                  <a:srgbClr val="000000"/>
                </a:solidFill>
                <a:latin typeface="Tahoma" pitchFamily="34" charset="0"/>
              </a:rPr>
              <a:t>Free trade zones are small manufacturing facilities located in border areas that can be rented by entrepreneurial companies who need access to cheap labor &amp; temp space.</a:t>
            </a:r>
          </a:p>
          <a:p>
            <a:pPr marL="609600" indent="-609600" eaLnBrk="1" hangingPunct="1">
              <a:buFontTx/>
              <a:buAutoNum type="arabicPeriod"/>
            </a:pPr>
            <a:r>
              <a:rPr lang="en-US" sz="2900" b="1" smtClean="0">
                <a:solidFill>
                  <a:srgbClr val="000000"/>
                </a:solidFill>
                <a:latin typeface="Tahoma" pitchFamily="34" charset="0"/>
              </a:rPr>
              <a:t>Often used for “one-shot” assembled products or simple labor-intensive products: promo t-shirts, fad toys, seasonal items, etc.</a:t>
            </a:r>
          </a:p>
          <a:p>
            <a:pPr marL="609600" indent="-609600" eaLnBrk="1" hangingPunct="1">
              <a:buFontTx/>
              <a:buAutoNum type="arabicPeriod"/>
            </a:pPr>
            <a:r>
              <a:rPr lang="en-US" sz="2900" b="1" smtClean="0">
                <a:solidFill>
                  <a:srgbClr val="000000"/>
                </a:solidFill>
                <a:latin typeface="Tahoma" pitchFamily="34" charset="0"/>
              </a:rPr>
              <a:t>No tariffs are levied on supplies imported into the FTZ or the finished product exported back across the home border</a:t>
            </a:r>
          </a:p>
          <a:p>
            <a:pPr marL="609600" indent="-609600" eaLnBrk="1" hangingPunct="1">
              <a:buFontTx/>
              <a:buAutoNum type="arabicPeriod"/>
            </a:pPr>
            <a:r>
              <a:rPr lang="en-US" sz="2900" b="1" smtClean="0">
                <a:solidFill>
                  <a:srgbClr val="000000"/>
                </a:solidFill>
                <a:latin typeface="Tahoma" pitchFamily="34" charset="0"/>
              </a:rPr>
              <a:t>FTZs are especially useful for nations not part of a regional free trade zone such as the EU or NAFTA. </a:t>
            </a:r>
          </a:p>
        </p:txBody>
      </p:sp>
    </p:spTree>
  </p:cSld>
  <p:clrMapOvr>
    <a:masterClrMapping/>
  </p:clrMapOvr>
  <p:transition spd="slow">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3"/>
          <p:cNvSpPr>
            <a:spLocks noGrp="1" noChangeArrowheads="1"/>
          </p:cNvSpPr>
          <p:nvPr>
            <p:ph type="body" sz="half" idx="2"/>
          </p:nvPr>
        </p:nvSpPr>
        <p:spPr>
          <a:xfrm>
            <a:off x="5334000" y="533400"/>
            <a:ext cx="3810000" cy="6324600"/>
          </a:xfrm>
        </p:spPr>
        <p:txBody>
          <a:bodyPr/>
          <a:lstStyle/>
          <a:p>
            <a:pPr algn="ctr" eaLnBrk="1" hangingPunct="1">
              <a:buFontTx/>
              <a:buNone/>
            </a:pPr>
            <a:r>
              <a:rPr lang="en-US" sz="4800" b="1" smtClean="0">
                <a:solidFill>
                  <a:srgbClr val="000000"/>
                </a:solidFill>
                <a:latin typeface="Tahoma" pitchFamily="34" charset="0"/>
              </a:rPr>
              <a:t>Why would a company sell on a (risky) open account?</a:t>
            </a:r>
          </a:p>
        </p:txBody>
      </p:sp>
      <p:sp>
        <p:nvSpPr>
          <p:cNvPr id="37892" name="AutoShape 10"/>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1"/>
          <p:cNvSpPr>
            <a:spLocks noGrp="1" noChangeArrowheads="1"/>
          </p:cNvSpPr>
          <p:nvPr>
            <p:ph type="ctrTitle"/>
          </p:nvPr>
        </p:nvSpPr>
        <p:spPr>
          <a:xfrm>
            <a:off x="381000" y="304800"/>
            <a:ext cx="8458200" cy="457200"/>
          </a:xfrm>
        </p:spPr>
        <p:txBody>
          <a:bodyPr/>
          <a:lstStyle/>
          <a:p>
            <a:pPr algn="ctr" eaLnBrk="1" hangingPunct="1"/>
            <a:r>
              <a:rPr lang="en-US" sz="4000" b="1" smtClean="0">
                <a:solidFill>
                  <a:schemeClr val="tx1"/>
                </a:solidFill>
                <a:latin typeface="Tahoma" pitchFamily="34" charset="0"/>
              </a:rPr>
              <a:t>SELLING ON OPEN ACCOUNT </a:t>
            </a:r>
            <a:r>
              <a:rPr lang="en-US" sz="4000" b="1" smtClean="0">
                <a:latin typeface="Tahoma" pitchFamily="34" charset="0"/>
              </a:rPr>
              <a:t> </a:t>
            </a:r>
          </a:p>
        </p:txBody>
      </p:sp>
      <p:sp>
        <p:nvSpPr>
          <p:cNvPr id="38915" name="Rectangle 3"/>
          <p:cNvSpPr>
            <a:spLocks noGrp="1" noChangeArrowheads="1"/>
          </p:cNvSpPr>
          <p:nvPr>
            <p:ph type="subTitle" idx="1"/>
          </p:nvPr>
        </p:nvSpPr>
        <p:spPr>
          <a:xfrm>
            <a:off x="0" y="838200"/>
            <a:ext cx="9144000" cy="6019800"/>
          </a:xfrm>
        </p:spPr>
        <p:txBody>
          <a:bodyPr/>
          <a:lstStyle/>
          <a:p>
            <a:pPr eaLnBrk="1" hangingPunct="1"/>
            <a:r>
              <a:rPr lang="en-US" sz="3300" b="1" smtClean="0">
                <a:solidFill>
                  <a:srgbClr val="000000"/>
                </a:solidFill>
                <a:latin typeface="Tahoma" pitchFamily="34" charset="0"/>
              </a:rPr>
              <a:t>Global companies sometimes elect to sell on open account where no contract is signed before the goods are shipped.   They are willing to take this risk (of having no legal recourse should the customer accept the shipment but not pay for it) in order to possibly recruit new foreign customers.  The seller hopes the customer will appreciate the seller’s trust and pay up (setting the stage for future business deals).</a:t>
            </a:r>
          </a:p>
        </p:txBody>
      </p:sp>
    </p:spTree>
  </p:cSld>
  <p:clrMapOvr>
    <a:masterClrMapping/>
  </p:clrMapOvr>
  <p:transition spd="slow">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sz="half" idx="3"/>
          </p:nvPr>
        </p:nvSpPr>
        <p:spPr>
          <a:xfrm>
            <a:off x="4648200" y="609600"/>
            <a:ext cx="4495800" cy="4114800"/>
          </a:xfrm>
        </p:spPr>
        <p:txBody>
          <a:bodyPr/>
          <a:lstStyle/>
          <a:p>
            <a:pPr algn="ctr" eaLnBrk="1" hangingPunct="1">
              <a:buFontTx/>
              <a:buNone/>
            </a:pPr>
            <a:r>
              <a:rPr lang="en-US" sz="3600" b="1" smtClean="0">
                <a:solidFill>
                  <a:srgbClr val="000000"/>
                </a:solidFill>
                <a:latin typeface="Tahoma" pitchFamily="34" charset="0"/>
              </a:rPr>
              <a:t>Should Waco’s Plantation (Cargill) Foods charge a high price or a low price for turkey feed it sells to its meat-processing facility in Japan?</a:t>
            </a:r>
          </a:p>
          <a:p>
            <a:pPr algn="ctr" eaLnBrk="1" hangingPunct="1">
              <a:buFontTx/>
              <a:buNone/>
            </a:pPr>
            <a:endParaRPr lang="en-US" b="1" smtClean="0">
              <a:latin typeface="Tahoma" pitchFamily="34" charset="0"/>
            </a:endParaRPr>
          </a:p>
        </p:txBody>
      </p:sp>
      <p:sp>
        <p:nvSpPr>
          <p:cNvPr id="39940" name="Rectangle 10"/>
          <p:cNvSpPr>
            <a:spLocks noChangeArrowheads="1"/>
          </p:cNvSpPr>
          <p:nvPr/>
        </p:nvSpPr>
        <p:spPr bwMode="auto">
          <a:xfrm>
            <a:off x="609600" y="4800600"/>
            <a:ext cx="42386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000000"/>
                </a:solidFill>
                <a:latin typeface="Tahoma" pitchFamily="34" charset="0"/>
              </a:rPr>
              <a:t>(Transfer pricing)</a:t>
            </a:r>
          </a:p>
          <a:p>
            <a:endParaRPr lang="en-US" b="1"/>
          </a:p>
        </p:txBody>
      </p:sp>
      <p:sp>
        <p:nvSpPr>
          <p:cNvPr id="39941" name="AutoShape 12"/>
          <p:cNvSpPr>
            <a:spLocks noChangeArrowheads="1"/>
          </p:cNvSpPr>
          <p:nvPr/>
        </p:nvSpPr>
        <p:spPr bwMode="auto">
          <a:xfrm>
            <a:off x="75438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0" y="0"/>
            <a:ext cx="9144000" cy="6858000"/>
          </a:xfrm>
        </p:spPr>
        <p:txBody>
          <a:bodyPr/>
          <a:lstStyle/>
          <a:p>
            <a:pPr eaLnBrk="1" hangingPunct="1">
              <a:buFontTx/>
              <a:buNone/>
            </a:pPr>
            <a:r>
              <a:rPr lang="en-US" sz="3800" b="1" smtClean="0">
                <a:solidFill>
                  <a:srgbClr val="000000"/>
                </a:solidFill>
                <a:latin typeface="Tahoma" pitchFamily="34" charset="0"/>
              </a:rPr>
              <a:t>Plantation should charge its Japanese subsidiary a high price if the subsidiary has to pay high taxes on its profits.  The high cost of turkey feed would lower the amount of “paper” profit the subsidiary makes, thus reducing its taxes.  If a high import tariff is placed on the turkey feed, Plantation should keep its transfer price low to minimize the tariffs.</a:t>
            </a:r>
          </a:p>
        </p:txBody>
      </p:sp>
    </p:spTree>
  </p:cSld>
  <p:clrMapOvr>
    <a:masterClrMapping/>
  </p:clrMapOvr>
  <p:transition spd="slow">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4"/>
          <p:cNvSpPr>
            <a:spLocks noGrp="1" noChangeArrowheads="1"/>
          </p:cNvSpPr>
          <p:nvPr>
            <p:ph type="body" sz="half" idx="2"/>
          </p:nvPr>
        </p:nvSpPr>
        <p:spPr>
          <a:xfrm>
            <a:off x="5486400" y="1066800"/>
            <a:ext cx="3429000" cy="5562600"/>
          </a:xfrm>
        </p:spPr>
        <p:txBody>
          <a:bodyPr/>
          <a:lstStyle/>
          <a:p>
            <a:pPr algn="ctr" eaLnBrk="1" hangingPunct="1">
              <a:buFontTx/>
              <a:buNone/>
            </a:pPr>
            <a:r>
              <a:rPr lang="en-US" sz="4000" b="1" smtClean="0">
                <a:solidFill>
                  <a:srgbClr val="000000"/>
                </a:solidFill>
                <a:latin typeface="Tahoma" pitchFamily="34" charset="0"/>
              </a:rPr>
              <a:t>Why does Europe use VATs while the USA uses corporate income taxes</a:t>
            </a:r>
            <a:r>
              <a:rPr lang="en-US" sz="3600" b="1" smtClean="0">
                <a:solidFill>
                  <a:srgbClr val="000000"/>
                </a:solidFill>
                <a:latin typeface="Tahoma" pitchFamily="34" charset="0"/>
              </a:rPr>
              <a:t>?</a:t>
            </a:r>
          </a:p>
        </p:txBody>
      </p:sp>
      <p:sp>
        <p:nvSpPr>
          <p:cNvPr id="41988" name="AutoShape 11"/>
          <p:cNvSpPr>
            <a:spLocks noChangeArrowheads="1"/>
          </p:cNvSpPr>
          <p:nvPr/>
        </p:nvSpPr>
        <p:spPr bwMode="auto">
          <a:xfrm>
            <a:off x="76200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0" y="0"/>
            <a:ext cx="9144000" cy="6858000"/>
          </a:xfrm>
        </p:spPr>
        <p:txBody>
          <a:bodyPr/>
          <a:lstStyle/>
          <a:p>
            <a:pPr eaLnBrk="1" hangingPunct="1">
              <a:buFontTx/>
              <a:buNone/>
            </a:pPr>
            <a:r>
              <a:rPr lang="en-US" sz="4000" b="1" u="sng" smtClean="0">
                <a:solidFill>
                  <a:srgbClr val="000000"/>
                </a:solidFill>
                <a:latin typeface="Tahoma" pitchFamily="34" charset="0"/>
              </a:rPr>
              <a:t>V</a:t>
            </a:r>
            <a:r>
              <a:rPr lang="en-US" b="1" smtClean="0">
                <a:solidFill>
                  <a:srgbClr val="000000"/>
                </a:solidFill>
                <a:latin typeface="Tahoma" pitchFamily="34" charset="0"/>
              </a:rPr>
              <a:t>alue </a:t>
            </a:r>
            <a:r>
              <a:rPr lang="en-US" sz="4000" b="1" u="sng" smtClean="0">
                <a:solidFill>
                  <a:srgbClr val="000000"/>
                </a:solidFill>
                <a:latin typeface="Tahoma" pitchFamily="34" charset="0"/>
              </a:rPr>
              <a:t>A</a:t>
            </a:r>
            <a:r>
              <a:rPr lang="en-US" b="1" smtClean="0">
                <a:solidFill>
                  <a:srgbClr val="000000"/>
                </a:solidFill>
                <a:latin typeface="Tahoma" pitchFamily="34" charset="0"/>
              </a:rPr>
              <a:t>dded </a:t>
            </a:r>
            <a:r>
              <a:rPr lang="en-US" sz="4000" b="1" u="sng" smtClean="0">
                <a:solidFill>
                  <a:srgbClr val="000000"/>
                </a:solidFill>
                <a:latin typeface="Tahoma" pitchFamily="34" charset="0"/>
              </a:rPr>
              <a:t>T</a:t>
            </a:r>
            <a:r>
              <a:rPr lang="en-US" b="1" smtClean="0">
                <a:solidFill>
                  <a:srgbClr val="000000"/>
                </a:solidFill>
                <a:latin typeface="Tahoma" pitchFamily="34" charset="0"/>
              </a:rPr>
              <a:t>axes are a substitute for corporate income taxes on products made sequentially in several different nations (such as European cars that might be assembled in Spain with parts from Italy &amp; Greece, shipped by a French trucking to Daimler-Chrysler in Germany, and financed by a Dutch bank).  Each company pays a tax on the amount of value it added to the car. If income taxes were used instead, only the German government would realize any revenue on the regionally-made car.</a:t>
            </a:r>
          </a:p>
          <a:p>
            <a:pPr algn="ctr" eaLnBrk="1" hangingPunct="1">
              <a:spcBef>
                <a:spcPct val="0"/>
              </a:spcBef>
              <a:buFontTx/>
              <a:buNone/>
            </a:pPr>
            <a:endParaRPr lang="en-US" b="1" smtClean="0">
              <a:latin typeface="Tahoma" pitchFamily="34" charset="0"/>
            </a:endParaRPr>
          </a:p>
        </p:txBody>
      </p:sp>
    </p:spTree>
  </p:cSld>
  <p:clrMapOvr>
    <a:masterClrMapping/>
  </p:clrMapOvr>
  <p:transition spd="slow">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WordArt 4"/>
          <p:cNvSpPr>
            <a:spLocks noChangeArrowheads="1" noChangeShapeType="1" noTextEdit="1"/>
          </p:cNvSpPr>
          <p:nvPr/>
        </p:nvSpPr>
        <p:spPr bwMode="auto">
          <a:xfrm>
            <a:off x="1905000" y="838200"/>
            <a:ext cx="5791200" cy="5029200"/>
          </a:xfrm>
          <a:prstGeom prst="rect">
            <a:avLst/>
          </a:prstGeom>
        </p:spPr>
        <p:txBody>
          <a:bodyPr wrap="none" fromWordArt="1">
            <a:prstTxWarp prst="textPlain">
              <a:avLst>
                <a:gd name="adj" fmla="val 50000"/>
              </a:avLst>
            </a:prstTxWarp>
          </a:bodyPr>
          <a:lstStyle/>
          <a:p>
            <a:pPr algn="ctr"/>
            <a:r>
              <a:rPr lang="en-US" b="1" kern="10">
                <a:ln w="12700">
                  <a:solidFill>
                    <a:schemeClr val="tx1"/>
                  </a:solidFill>
                  <a:round/>
                  <a:headEnd/>
                  <a:tailEnd/>
                </a:ln>
                <a:solidFill>
                  <a:srgbClr val="000000"/>
                </a:solidFill>
                <a:effectLst>
                  <a:outerShdw dist="35921" dir="2700000" sy="50000" kx="2115830" algn="bl" rotWithShape="0">
                    <a:srgbClr val="C0C0C0">
                      <a:alpha val="79999"/>
                    </a:srgbClr>
                  </a:outerShdw>
                </a:effectLst>
                <a:latin typeface="Arial Black"/>
              </a:rPr>
              <a:t>ISO</a:t>
            </a:r>
          </a:p>
        </p:txBody>
      </p:sp>
    </p:spTree>
  </p:cSld>
  <p:clrMapOvr>
    <a:masterClrMapping/>
  </p:clrMapOvr>
  <p:transition spd="slow">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4000" b="1" smtClean="0">
                <a:solidFill>
                  <a:srgbClr val="000000"/>
                </a:solidFill>
                <a:latin typeface="Tahoma" pitchFamily="34" charset="0"/>
              </a:rPr>
              <a:t>International Standards Organization (ISO): founded in 1947; 140 voluntary national “chapters”; 13,700 global  ops standards; Headquartered in Switzerland.</a:t>
            </a:r>
          </a:p>
          <a:p>
            <a:pPr marL="609600" indent="-609600" eaLnBrk="1" hangingPunct="1">
              <a:buFontTx/>
              <a:buAutoNum type="arabicPeriod"/>
            </a:pPr>
            <a:r>
              <a:rPr lang="en-US" sz="4000" b="1" smtClean="0">
                <a:solidFill>
                  <a:srgbClr val="000000"/>
                </a:solidFill>
                <a:latin typeface="Tahoma" pitchFamily="34" charset="0"/>
              </a:rPr>
              <a:t>Mandatory global standards among member nations for all manufactured products: design, safety, storage, shipping, inventory, etc.</a:t>
            </a:r>
          </a:p>
          <a:p>
            <a:pPr marL="609600" indent="-609600" eaLnBrk="1" hangingPunct="1"/>
            <a:endParaRPr lang="en-US" sz="4200" b="1" smtClean="0">
              <a:latin typeface="Tahoma" pitchFamily="34" charset="0"/>
            </a:endParaRPr>
          </a:p>
          <a:p>
            <a:pPr marL="609600" indent="-609600" eaLnBrk="1" hangingPunct="1"/>
            <a:endParaRPr lang="en-US" sz="4200" smtClean="0">
              <a:latin typeface="Tahoma" pitchFamily="34" charset="0"/>
            </a:endParaRPr>
          </a:p>
        </p:txBody>
      </p:sp>
      <p:sp>
        <p:nvSpPr>
          <p:cNvPr id="45059" name="AutoShape 5"/>
          <p:cNvSpPr>
            <a:spLocks noChangeArrowheads="1"/>
          </p:cNvSpPr>
          <p:nvPr/>
        </p:nvSpPr>
        <p:spPr bwMode="auto">
          <a:xfrm>
            <a:off x="7239000" y="5867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pPr algn="ctr"/>
            <a:endParaRPr lang="en-US">
              <a:solidFill>
                <a:srgbClr val="000099"/>
              </a:solidFill>
            </a:endParaRPr>
          </a:p>
        </p:txBody>
      </p:sp>
    </p:spTree>
  </p:cSld>
  <p:clrMapOvr>
    <a:masterClrMapping/>
  </p:clrMapOvr>
  <p:transition spd="slow">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body" sz="half" idx="1"/>
          </p:nvPr>
        </p:nvSpPr>
        <p:spPr>
          <a:xfrm>
            <a:off x="152400" y="0"/>
            <a:ext cx="8991600" cy="6629400"/>
          </a:xfrm>
        </p:spPr>
        <p:txBody>
          <a:bodyPr/>
          <a:lstStyle/>
          <a:p>
            <a:pPr marL="533400" indent="-533400" eaLnBrk="1" hangingPunct="1">
              <a:lnSpc>
                <a:spcPct val="90000"/>
              </a:lnSpc>
              <a:buFontTx/>
              <a:buAutoNum type="arabicPeriod" startAt="3"/>
            </a:pPr>
            <a:r>
              <a:rPr lang="en-US" sz="3600" b="1" smtClean="0">
                <a:solidFill>
                  <a:srgbClr val="000000"/>
                </a:solidFill>
                <a:latin typeface="Tahoma" pitchFamily="34" charset="0"/>
              </a:rPr>
              <a:t>The ISO is a major plank in the (often invisible) centralized infrastructure of the rapidly materializing unified world economy</a:t>
            </a:r>
          </a:p>
          <a:p>
            <a:pPr marL="533400" indent="-533400" eaLnBrk="1" hangingPunct="1">
              <a:lnSpc>
                <a:spcPct val="90000"/>
              </a:lnSpc>
              <a:buFontTx/>
              <a:buAutoNum type="arabicPeriod" startAt="3"/>
            </a:pPr>
            <a:r>
              <a:rPr lang="en-US" sz="3600" b="1" smtClean="0">
                <a:solidFill>
                  <a:srgbClr val="000000"/>
                </a:solidFill>
                <a:latin typeface="Tahoma" pitchFamily="34" charset="0"/>
              </a:rPr>
              <a:t>“Neo-liberal” (“libertarian”) the world’s prevailing form, advocates the maximum operating efficiency bolstered by the ISO.</a:t>
            </a:r>
          </a:p>
          <a:p>
            <a:pPr marL="533400" indent="-533400" eaLnBrk="1" hangingPunct="1">
              <a:lnSpc>
                <a:spcPct val="90000"/>
              </a:lnSpc>
              <a:buFontTx/>
              <a:buAutoNum type="arabicPeriod" startAt="3"/>
            </a:pPr>
            <a:r>
              <a:rPr lang="en-US" sz="3600" b="1" smtClean="0">
                <a:solidFill>
                  <a:srgbClr val="000000"/>
                </a:solidFill>
                <a:latin typeface="Tahoma" pitchFamily="34" charset="0"/>
              </a:rPr>
              <a:t>Meet the emerging universal global</a:t>
            </a:r>
          </a:p>
          <a:p>
            <a:pPr marL="533400" indent="-533400" eaLnBrk="1" hangingPunct="1">
              <a:lnSpc>
                <a:spcPct val="90000"/>
              </a:lnSpc>
              <a:buFontTx/>
              <a:buNone/>
            </a:pPr>
            <a:r>
              <a:rPr lang="en-US" sz="3600" b="1" smtClean="0">
                <a:solidFill>
                  <a:srgbClr val="000000"/>
                </a:solidFill>
                <a:latin typeface="Tahoma" pitchFamily="34" charset="0"/>
              </a:rPr>
              <a:t>operations standard, or don’t</a:t>
            </a:r>
          </a:p>
          <a:p>
            <a:pPr marL="533400" indent="-533400" eaLnBrk="1" hangingPunct="1">
              <a:lnSpc>
                <a:spcPct val="90000"/>
              </a:lnSpc>
              <a:buFontTx/>
              <a:buNone/>
            </a:pPr>
            <a:r>
              <a:rPr lang="en-US" sz="3600" b="1" smtClean="0">
                <a:solidFill>
                  <a:srgbClr val="000000"/>
                </a:solidFill>
                <a:latin typeface="Tahoma" pitchFamily="34" charset="0"/>
              </a:rPr>
              <a:t>operate at all</a:t>
            </a:r>
          </a:p>
          <a:p>
            <a:pPr marL="533400" indent="-533400" eaLnBrk="1" hangingPunct="1">
              <a:lnSpc>
                <a:spcPct val="90000"/>
              </a:lnSpc>
              <a:buFontTx/>
              <a:buNone/>
            </a:pPr>
            <a:endParaRPr lang="en-US" sz="3600" b="1" smtClean="0">
              <a:latin typeface="Tahoma" pitchFamily="34" charset="0"/>
            </a:endParaRPr>
          </a:p>
          <a:p>
            <a:pPr marL="533400" indent="-533400" algn="ctr" eaLnBrk="1" hangingPunct="1">
              <a:lnSpc>
                <a:spcPct val="90000"/>
              </a:lnSpc>
              <a:buFontTx/>
              <a:buNone/>
            </a:pPr>
            <a:endParaRPr lang="en-US" sz="3600" b="1" smtClean="0">
              <a:latin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sz="half" idx="3"/>
          </p:nvPr>
        </p:nvSpPr>
        <p:spPr>
          <a:xfrm>
            <a:off x="4800600" y="609600"/>
            <a:ext cx="4114800" cy="5791200"/>
          </a:xfrm>
        </p:spPr>
        <p:txBody>
          <a:bodyPr/>
          <a:lstStyle/>
          <a:p>
            <a:pPr algn="ctr" eaLnBrk="1" hangingPunct="1">
              <a:buFontTx/>
              <a:buNone/>
            </a:pPr>
            <a:r>
              <a:rPr lang="en-US" sz="4000" b="1" smtClean="0">
                <a:solidFill>
                  <a:srgbClr val="000000"/>
                </a:solidFill>
                <a:latin typeface="Tahoma" pitchFamily="34" charset="0"/>
              </a:rPr>
              <a:t>Is Dell Computer an American company?</a:t>
            </a:r>
          </a:p>
          <a:p>
            <a:pPr algn="ctr" eaLnBrk="1" hangingPunct="1">
              <a:buFontTx/>
              <a:buNone/>
            </a:pPr>
            <a:r>
              <a:rPr lang="en-US" sz="3600" b="1" smtClean="0">
                <a:solidFill>
                  <a:srgbClr val="000000"/>
                </a:solidFill>
                <a:latin typeface="Tahoma" pitchFamily="34" charset="0"/>
              </a:rPr>
              <a:t>(Dell gets most of its computer parts from Asian suppliers)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4"/>
          <p:cNvSpPr>
            <a:spLocks noGrp="1" noChangeArrowheads="1"/>
          </p:cNvSpPr>
          <p:nvPr>
            <p:ph type="ctrTitle"/>
          </p:nvPr>
        </p:nvSpPr>
        <p:spPr>
          <a:xfrm>
            <a:off x="0" y="0"/>
            <a:ext cx="9144000" cy="762000"/>
          </a:xfrm>
        </p:spPr>
        <p:txBody>
          <a:bodyPr/>
          <a:lstStyle/>
          <a:p>
            <a:pPr algn="ctr" eaLnBrk="1" hangingPunct="1"/>
            <a:r>
              <a:rPr lang="en-US" sz="3600" b="1" smtClean="0">
                <a:solidFill>
                  <a:srgbClr val="000000"/>
                </a:solidFill>
                <a:latin typeface="Tahoma" pitchFamily="34" charset="0"/>
              </a:rPr>
              <a:t>THE ICANN CONTROVERSY</a:t>
            </a:r>
          </a:p>
        </p:txBody>
      </p:sp>
      <p:sp>
        <p:nvSpPr>
          <p:cNvPr id="47107" name="Rectangle 3"/>
          <p:cNvSpPr>
            <a:spLocks noGrp="1" noChangeArrowheads="1"/>
          </p:cNvSpPr>
          <p:nvPr>
            <p:ph type="subTitle" idx="1"/>
          </p:nvPr>
        </p:nvSpPr>
        <p:spPr>
          <a:xfrm>
            <a:off x="0" y="685800"/>
            <a:ext cx="9144000" cy="6172200"/>
          </a:xfrm>
        </p:spPr>
        <p:txBody>
          <a:bodyPr/>
          <a:lstStyle/>
          <a:p>
            <a:pPr marL="609600" indent="-609600" eaLnBrk="1" hangingPunct="1">
              <a:lnSpc>
                <a:spcPct val="90000"/>
              </a:lnSpc>
              <a:buFontTx/>
              <a:buAutoNum type="arabicPeriod"/>
            </a:pPr>
            <a:r>
              <a:rPr lang="en-US" sz="2800" b="1" smtClean="0">
                <a:solidFill>
                  <a:srgbClr val="000000"/>
                </a:solidFill>
                <a:latin typeface="Tahoma" pitchFamily="34" charset="0"/>
              </a:rPr>
              <a:t>The Internet Corporation for Assigned Names &amp; Numbers (ICANN) is an American corporation of computer technicians/users funded by the U.S. government</a:t>
            </a:r>
          </a:p>
          <a:p>
            <a:pPr marL="609600" indent="-609600" eaLnBrk="1" hangingPunct="1">
              <a:lnSpc>
                <a:spcPct val="90000"/>
              </a:lnSpc>
              <a:buFontTx/>
              <a:buAutoNum type="arabicPeriod"/>
            </a:pPr>
            <a:r>
              <a:rPr lang="en-US" sz="2800" b="1" smtClean="0">
                <a:solidFill>
                  <a:srgbClr val="000000"/>
                </a:solidFill>
                <a:latin typeface="Tahoma" pitchFamily="34" charset="0"/>
              </a:rPr>
              <a:t>ICANN coordinates Internet domain names (like .com, .edu, .net, etc.) &amp; sets &amp; maintains various Internet technical standards.</a:t>
            </a:r>
          </a:p>
          <a:p>
            <a:pPr marL="609600" indent="-609600" eaLnBrk="1" hangingPunct="1">
              <a:lnSpc>
                <a:spcPct val="90000"/>
              </a:lnSpc>
              <a:buFontTx/>
              <a:buAutoNum type="arabicPeriod"/>
            </a:pPr>
            <a:r>
              <a:rPr lang="en-US" sz="2800" b="1" smtClean="0">
                <a:solidFill>
                  <a:srgbClr val="000000"/>
                </a:solidFill>
                <a:latin typeface="Tahoma" pitchFamily="34" charset="0"/>
              </a:rPr>
              <a:t>A number of countries (especially nations such as China &amp; Saudi Arabia who restrict Internet freedom) are unhappy with the American backing of ICANN &amp; want it taken over by the UN.</a:t>
            </a:r>
          </a:p>
          <a:p>
            <a:pPr marL="609600" indent="-609600" eaLnBrk="1" hangingPunct="1">
              <a:lnSpc>
                <a:spcPct val="90000"/>
              </a:lnSpc>
              <a:buFontTx/>
              <a:buAutoNum type="arabicPeriod"/>
            </a:pPr>
            <a:r>
              <a:rPr lang="en-US" sz="2800" b="1" smtClean="0">
                <a:solidFill>
                  <a:srgbClr val="000000"/>
                </a:solidFill>
                <a:latin typeface="Tahoma" pitchFamily="34" charset="0"/>
              </a:rPr>
              <a:t>If the Internet is regulated sometime in the future, will ICANN be in charge?</a:t>
            </a:r>
          </a:p>
        </p:txBody>
      </p:sp>
    </p:spTree>
  </p:cSld>
  <p:clrMapOvr>
    <a:masterClrMapping/>
  </p:clrMapOvr>
  <p:transition spd="slow">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WordArt 6"/>
          <p:cNvSpPr>
            <a:spLocks noChangeArrowheads="1" noChangeShapeType="1" noTextEdit="1"/>
          </p:cNvSpPr>
          <p:nvPr/>
        </p:nvSpPr>
        <p:spPr bwMode="auto">
          <a:xfrm>
            <a:off x="1981200" y="381000"/>
            <a:ext cx="5181600" cy="5715000"/>
          </a:xfrm>
          <a:prstGeom prst="rect">
            <a:avLst/>
          </a:prstGeom>
        </p:spPr>
        <p:txBody>
          <a:bodyPr wrap="none" fromWordArt="1">
            <a:prstTxWarp prst="textPlain">
              <a:avLst>
                <a:gd name="adj" fmla="val 50000"/>
              </a:avLst>
            </a:prstTxWarp>
          </a:bodyPr>
          <a:lstStyle/>
          <a:p>
            <a:pPr algn="ctr"/>
            <a:r>
              <a:rPr lang="en-US" kern="10">
                <a:ln w="9525">
                  <a:solidFill>
                    <a:srgbClr val="000000"/>
                  </a:solidFill>
                  <a:round/>
                  <a:headEnd/>
                  <a:tailEnd/>
                </a:ln>
                <a:solidFill>
                  <a:srgbClr val="000000"/>
                </a:solidFill>
                <a:latin typeface="Arial Black"/>
              </a:rPr>
              <a:t>GLOBAL</a:t>
            </a:r>
          </a:p>
          <a:p>
            <a:pPr algn="ctr"/>
            <a:r>
              <a:rPr lang="en-US" kern="10">
                <a:ln w="9525">
                  <a:solidFill>
                    <a:srgbClr val="000000"/>
                  </a:solidFill>
                  <a:round/>
                  <a:headEnd/>
                  <a:tailEnd/>
                </a:ln>
                <a:solidFill>
                  <a:srgbClr val="000000"/>
                </a:solidFill>
                <a:latin typeface="Arial Black"/>
              </a:rPr>
              <a:t>BUSINESS</a:t>
            </a:r>
          </a:p>
          <a:p>
            <a:pPr algn="ctr"/>
            <a:r>
              <a:rPr lang="en-US" kern="10">
                <a:ln w="9525">
                  <a:solidFill>
                    <a:srgbClr val="000000"/>
                  </a:solidFill>
                  <a:round/>
                  <a:headEnd/>
                  <a:tailEnd/>
                </a:ln>
                <a:solidFill>
                  <a:srgbClr val="000000"/>
                </a:solidFill>
                <a:latin typeface="Arial Black"/>
              </a:rPr>
              <a:t>CAREERS</a:t>
            </a:r>
          </a:p>
        </p:txBody>
      </p:sp>
    </p:spTree>
  </p:cSld>
  <p:clrMapOvr>
    <a:masterClrMapping/>
  </p:clrMapOvr>
  <p:transition spd="slow">
    <p:split orient="vert" dir="in"/>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0" y="0"/>
            <a:ext cx="9144000" cy="6858000"/>
          </a:xfrm>
        </p:spPr>
        <p:txBody>
          <a:bodyPr/>
          <a:lstStyle/>
          <a:p>
            <a:pPr eaLnBrk="1" hangingPunct="1">
              <a:buFontTx/>
              <a:buNone/>
            </a:pPr>
            <a:r>
              <a:rPr lang="en-US" b="1" smtClean="0">
                <a:latin typeface="Tahoma" pitchFamily="34" charset="0"/>
              </a:rPr>
              <a:t>	</a:t>
            </a:r>
            <a:r>
              <a:rPr lang="en-US" b="1" smtClean="0">
                <a:solidFill>
                  <a:srgbClr val="000000"/>
                </a:solidFill>
                <a:latin typeface="Tahoma" pitchFamily="34" charset="0"/>
              </a:rPr>
              <a:t>Why recent college graduates are prime prospects for international assignments once they learn the ropes of how their company does business domestically:</a:t>
            </a:r>
          </a:p>
          <a:p>
            <a:pPr lvl="1" eaLnBrk="1" hangingPunct="1"/>
            <a:r>
              <a:rPr lang="en-US" sz="3200" b="1" smtClean="0">
                <a:solidFill>
                  <a:srgbClr val="000000"/>
                </a:solidFill>
                <a:latin typeface="Tahoma" pitchFamily="34" charset="0"/>
              </a:rPr>
              <a:t>They are usually “foot-loose-and-fancy-free” (not married, no mortgage, energetic, adventurous travelers, etc.)</a:t>
            </a:r>
          </a:p>
          <a:p>
            <a:pPr lvl="1" eaLnBrk="1" hangingPunct="1"/>
            <a:r>
              <a:rPr lang="en-US" sz="3200" b="1" smtClean="0">
                <a:solidFill>
                  <a:srgbClr val="000000"/>
                </a:solidFill>
                <a:latin typeface="Tahoma" pitchFamily="34" charset="0"/>
              </a:rPr>
              <a:t>They have few business habits to unlearn, permitting quick adjustment to doing business in a foreign operating environment </a:t>
            </a:r>
          </a:p>
          <a:p>
            <a:pPr lvl="1" eaLnBrk="1" hangingPunct="1"/>
            <a:r>
              <a:rPr lang="en-US" sz="3200" b="1" smtClean="0">
                <a:solidFill>
                  <a:srgbClr val="000000"/>
                </a:solidFill>
                <a:latin typeface="Tahoma" pitchFamily="34" charset="0"/>
              </a:rPr>
              <a:t>They tend to be less ethnocentric than older business professionals</a:t>
            </a:r>
          </a:p>
          <a:p>
            <a:pPr lvl="1" eaLnBrk="1" hangingPunct="1"/>
            <a:endParaRPr lang="en-US" sz="3200" b="1" smtClean="0">
              <a:latin typeface="Tahoma" pitchFamily="34" charset="0"/>
            </a:endParaRPr>
          </a:p>
          <a:p>
            <a:pPr eaLnBrk="1" hangingPunct="1"/>
            <a:endParaRPr lang="en-US" b="1" smtClean="0">
              <a:latin typeface="Tahoma" pitchFamily="34" charset="0"/>
            </a:endParaRPr>
          </a:p>
        </p:txBody>
      </p:sp>
    </p:spTree>
  </p:cSld>
  <p:clrMapOvr>
    <a:masterClrMapping/>
  </p:clrMapOvr>
  <p:transition spd="slow">
    <p:split orient="vert" dir="in"/>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763000" cy="914400"/>
          </a:xfrm>
        </p:spPr>
        <p:txBody>
          <a:bodyPr/>
          <a:lstStyle/>
          <a:p>
            <a:pPr algn="ctr" eaLnBrk="1" hangingPunct="1"/>
            <a:r>
              <a:rPr lang="en-US" sz="2800" b="1" smtClean="0">
                <a:solidFill>
                  <a:srgbClr val="000000"/>
                </a:solidFill>
                <a:latin typeface="Tahoma" pitchFamily="34" charset="0"/>
              </a:rPr>
              <a:t>THE STRESSES &amp; STRAINS OF </a:t>
            </a:r>
            <a:br>
              <a:rPr lang="en-US" sz="2800" b="1" smtClean="0">
                <a:solidFill>
                  <a:srgbClr val="000000"/>
                </a:solidFill>
                <a:latin typeface="Tahoma" pitchFamily="34" charset="0"/>
              </a:rPr>
            </a:br>
            <a:r>
              <a:rPr lang="en-US" sz="2800" b="1" smtClean="0">
                <a:solidFill>
                  <a:srgbClr val="000000"/>
                </a:solidFill>
                <a:latin typeface="Tahoma" pitchFamily="34" charset="0"/>
              </a:rPr>
              <a:t>GLOBAL ASSIGNMENTS</a:t>
            </a:r>
          </a:p>
        </p:txBody>
      </p:sp>
      <p:sp>
        <p:nvSpPr>
          <p:cNvPr id="50179" name="Rectangle 3"/>
          <p:cNvSpPr>
            <a:spLocks noGrp="1" noChangeArrowheads="1"/>
          </p:cNvSpPr>
          <p:nvPr>
            <p:ph type="body" idx="1"/>
          </p:nvPr>
        </p:nvSpPr>
        <p:spPr>
          <a:xfrm>
            <a:off x="228600" y="914400"/>
            <a:ext cx="8610600" cy="5943600"/>
          </a:xfrm>
        </p:spPr>
        <p:txBody>
          <a:bodyPr/>
          <a:lstStyle/>
          <a:p>
            <a:pPr marL="533400" indent="-533400" eaLnBrk="1" hangingPunct="1">
              <a:lnSpc>
                <a:spcPct val="90000"/>
              </a:lnSpc>
              <a:buFontTx/>
              <a:buAutoNum type="arabicPeriod"/>
            </a:pPr>
            <a:r>
              <a:rPr lang="en-US" sz="2800" b="1" smtClean="0">
                <a:solidFill>
                  <a:srgbClr val="000000"/>
                </a:solidFill>
                <a:latin typeface="Tahoma" pitchFamily="34" charset="0"/>
              </a:rPr>
              <a:t>Tough on family members (especially wives who may have to put their domestic career on hold while the husband is working abroad)</a:t>
            </a:r>
          </a:p>
          <a:p>
            <a:pPr marL="533400" indent="-533400" eaLnBrk="1" hangingPunct="1">
              <a:lnSpc>
                <a:spcPct val="90000"/>
              </a:lnSpc>
              <a:buFontTx/>
              <a:buAutoNum type="arabicPeriod"/>
            </a:pPr>
            <a:r>
              <a:rPr lang="en-US" sz="2800" b="1" smtClean="0">
                <a:solidFill>
                  <a:srgbClr val="000000"/>
                </a:solidFill>
                <a:latin typeface="Tahoma" pitchFamily="34" charset="0"/>
              </a:rPr>
              <a:t>Inadequate staff support due to high cost of living in major cities of the world</a:t>
            </a:r>
          </a:p>
          <a:p>
            <a:pPr marL="533400" indent="-533400" eaLnBrk="1" hangingPunct="1">
              <a:lnSpc>
                <a:spcPct val="90000"/>
              </a:lnSpc>
              <a:buFontTx/>
              <a:buAutoNum type="arabicPeriod"/>
            </a:pPr>
            <a:r>
              <a:rPr lang="en-US" sz="2800" b="1" smtClean="0">
                <a:solidFill>
                  <a:srgbClr val="000000"/>
                </a:solidFill>
                <a:latin typeface="Tahoma" pitchFamily="34" charset="0"/>
              </a:rPr>
              <a:t>Long, intense hours of crash projects</a:t>
            </a:r>
          </a:p>
          <a:p>
            <a:pPr marL="533400" indent="-533400" eaLnBrk="1" hangingPunct="1">
              <a:lnSpc>
                <a:spcPct val="90000"/>
              </a:lnSpc>
              <a:buFontTx/>
              <a:buAutoNum type="arabicPeriod"/>
            </a:pPr>
            <a:r>
              <a:rPr lang="en-US" sz="2800" b="1" smtClean="0">
                <a:solidFill>
                  <a:srgbClr val="000000"/>
                </a:solidFill>
                <a:latin typeface="Tahoma" pitchFamily="34" charset="0"/>
              </a:rPr>
              <a:t>Pressures to cut corners ethically in nations with weak institutions</a:t>
            </a:r>
          </a:p>
          <a:p>
            <a:pPr marL="533400" indent="-533400" eaLnBrk="1" hangingPunct="1">
              <a:lnSpc>
                <a:spcPct val="90000"/>
              </a:lnSpc>
              <a:buFontTx/>
              <a:buAutoNum type="arabicPeriod"/>
            </a:pPr>
            <a:r>
              <a:rPr lang="en-US" sz="2800" b="1" smtClean="0">
                <a:solidFill>
                  <a:srgbClr val="000000"/>
                </a:solidFill>
                <a:latin typeface="Tahoma" pitchFamily="34" charset="0"/>
              </a:rPr>
              <a:t>Perhaps being passed over for promotions at home &amp; often paying double income taxes (in your home nation + where you work abroad)</a:t>
            </a:r>
          </a:p>
          <a:p>
            <a:pPr marL="533400" indent="-533400" eaLnBrk="1" hangingPunct="1">
              <a:lnSpc>
                <a:spcPct val="90000"/>
              </a:lnSpc>
              <a:buFontTx/>
              <a:buNone/>
            </a:pPr>
            <a:endParaRPr lang="en-US" sz="2800" b="1" smtClean="0">
              <a:latin typeface="Tahoma" pitchFamily="34" charset="0"/>
            </a:endParaRPr>
          </a:p>
        </p:txBody>
      </p:sp>
    </p:spTree>
  </p:cSld>
  <p:clrMapOvr>
    <a:masterClrMapping/>
  </p:clrMapOvr>
  <p:transition spd="slow">
    <p:split orient="vert" dir="in"/>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304800"/>
            <a:ext cx="8839200" cy="533400"/>
          </a:xfrm>
        </p:spPr>
        <p:txBody>
          <a:bodyPr/>
          <a:lstStyle/>
          <a:p>
            <a:pPr algn="ctr" eaLnBrk="1" hangingPunct="1"/>
            <a:r>
              <a:rPr lang="en-US" sz="3200" b="1" smtClean="0">
                <a:solidFill>
                  <a:srgbClr val="000000"/>
                </a:solidFill>
                <a:latin typeface="Tahoma" pitchFamily="34" charset="0"/>
              </a:rPr>
              <a:t>THE REALITIES OF WORKING </a:t>
            </a:r>
            <a:br>
              <a:rPr lang="en-US" sz="3200" b="1" smtClean="0">
                <a:solidFill>
                  <a:srgbClr val="000000"/>
                </a:solidFill>
                <a:latin typeface="Tahoma" pitchFamily="34" charset="0"/>
              </a:rPr>
            </a:br>
            <a:r>
              <a:rPr lang="en-US" sz="3200" b="1" smtClean="0">
                <a:solidFill>
                  <a:srgbClr val="000000"/>
                </a:solidFill>
                <a:latin typeface="Tahoma" pitchFamily="34" charset="0"/>
              </a:rPr>
              <a:t>AS AN EX-PAT</a:t>
            </a:r>
          </a:p>
        </p:txBody>
      </p:sp>
      <p:sp>
        <p:nvSpPr>
          <p:cNvPr id="51203" name="Rectangle 3"/>
          <p:cNvSpPr>
            <a:spLocks noGrp="1" noChangeArrowheads="1"/>
          </p:cNvSpPr>
          <p:nvPr>
            <p:ph type="body" idx="1"/>
          </p:nvPr>
        </p:nvSpPr>
        <p:spPr>
          <a:xfrm>
            <a:off x="0" y="990600"/>
            <a:ext cx="8915400" cy="5867400"/>
          </a:xfrm>
        </p:spPr>
        <p:txBody>
          <a:bodyPr/>
          <a:lstStyle/>
          <a:p>
            <a:pPr marL="609600" indent="-609600" eaLnBrk="1" hangingPunct="1">
              <a:buFontTx/>
              <a:buAutoNum type="arabicPeriod"/>
            </a:pPr>
            <a:r>
              <a:rPr lang="en-US" sz="2800" b="1" smtClean="0">
                <a:solidFill>
                  <a:srgbClr val="000000"/>
                </a:solidFill>
                <a:latin typeface="Tahoma" pitchFamily="34" charset="0"/>
              </a:rPr>
              <a:t>You must adapt to other cultures, because you can’t change them</a:t>
            </a:r>
          </a:p>
          <a:p>
            <a:pPr marL="609600" indent="-609600" eaLnBrk="1" hangingPunct="1">
              <a:buFontTx/>
              <a:buAutoNum type="arabicPeriod"/>
            </a:pPr>
            <a:r>
              <a:rPr lang="en-US" sz="2800" b="1" smtClean="0">
                <a:solidFill>
                  <a:srgbClr val="000000"/>
                </a:solidFill>
                <a:latin typeface="Tahoma" pitchFamily="34" charset="0"/>
              </a:rPr>
              <a:t>It normally takes 2-3 visits to  a foreign company before you can even begin to talk business</a:t>
            </a:r>
          </a:p>
          <a:p>
            <a:pPr marL="609600" indent="-609600" eaLnBrk="1" hangingPunct="1">
              <a:buFontTx/>
              <a:buAutoNum type="arabicPeriod"/>
            </a:pPr>
            <a:r>
              <a:rPr lang="en-US" sz="2800" b="1" smtClean="0">
                <a:solidFill>
                  <a:srgbClr val="000000"/>
                </a:solidFill>
                <a:latin typeface="Tahoma" pitchFamily="34" charset="0"/>
              </a:rPr>
              <a:t>Most women need cutting-edge technical skills to overcome job discrimination</a:t>
            </a:r>
          </a:p>
          <a:p>
            <a:pPr marL="609600" indent="-609600" eaLnBrk="1" hangingPunct="1">
              <a:buFontTx/>
              <a:buAutoNum type="arabicPeriod"/>
            </a:pPr>
            <a:r>
              <a:rPr lang="en-US" sz="2800" b="1" smtClean="0">
                <a:solidFill>
                  <a:srgbClr val="000000"/>
                </a:solidFill>
                <a:latin typeface="Tahoma" pitchFamily="34" charset="0"/>
              </a:rPr>
              <a:t>It takes about 4 years of domestic business experience before most companies are willing to send you abroad.  Most international assignments last from about 2-4 years</a:t>
            </a:r>
          </a:p>
        </p:txBody>
      </p:sp>
      <p:sp>
        <p:nvSpPr>
          <p:cNvPr id="51204" name="AutoShape 4"/>
          <p:cNvSpPr>
            <a:spLocks noChangeArrowheads="1"/>
          </p:cNvSpPr>
          <p:nvPr/>
        </p:nvSpPr>
        <p:spPr bwMode="auto">
          <a:xfrm>
            <a:off x="6705600" y="60198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ransition spd="slow">
    <p:split orient="vert" dir="in"/>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2800" b="1" smtClean="0">
                <a:solidFill>
                  <a:srgbClr val="000000"/>
                </a:solidFill>
                <a:latin typeface="Tahoma" pitchFamily="34" charset="0"/>
              </a:rPr>
              <a:t>It’s harder to get out of a foreign business venture than it is to start it up in the first place</a:t>
            </a:r>
          </a:p>
          <a:p>
            <a:pPr marL="609600" indent="-609600" eaLnBrk="1" hangingPunct="1">
              <a:buFontTx/>
              <a:buAutoNum type="arabicPeriod" startAt="5"/>
            </a:pPr>
            <a:r>
              <a:rPr lang="en-US" sz="2800" b="1" smtClean="0">
                <a:solidFill>
                  <a:srgbClr val="000000"/>
                </a:solidFill>
                <a:latin typeface="Tahoma" pitchFamily="34" charset="0"/>
              </a:rPr>
              <a:t>The most challenging assignment is to operate at the grass roots level in a developing nation where you have to know people who know people</a:t>
            </a:r>
          </a:p>
          <a:p>
            <a:pPr marL="609600" indent="-609600" eaLnBrk="1" hangingPunct="1">
              <a:buFontTx/>
              <a:buAutoNum type="arabicPeriod" startAt="5"/>
            </a:pPr>
            <a:r>
              <a:rPr lang="en-US" sz="2800" b="1" smtClean="0">
                <a:solidFill>
                  <a:srgbClr val="000000"/>
                </a:solidFill>
                <a:latin typeface="Tahoma" pitchFamily="34" charset="0"/>
              </a:rPr>
              <a:t>The single most important cross-border business skill is the ability to close a deal</a:t>
            </a:r>
          </a:p>
          <a:p>
            <a:pPr marL="609600" indent="-609600" eaLnBrk="1" hangingPunct="1">
              <a:buFontTx/>
              <a:buAutoNum type="arabicPeriod" startAt="5"/>
            </a:pPr>
            <a:r>
              <a:rPr lang="en-US" sz="2800" b="1" smtClean="0">
                <a:solidFill>
                  <a:srgbClr val="000000"/>
                </a:solidFill>
                <a:latin typeface="Tahoma" pitchFamily="34" charset="0"/>
              </a:rPr>
              <a:t>You can never take at face value what a foreign venture partner says</a:t>
            </a:r>
          </a:p>
          <a:p>
            <a:pPr marL="609600" indent="-609600" eaLnBrk="1" hangingPunct="1">
              <a:buFontTx/>
              <a:buAutoNum type="arabicPeriod" startAt="5"/>
            </a:pPr>
            <a:r>
              <a:rPr lang="en-US" sz="2800" b="1" smtClean="0">
                <a:solidFill>
                  <a:srgbClr val="000000"/>
                </a:solidFill>
                <a:latin typeface="Tahoma" pitchFamily="34" charset="0"/>
              </a:rPr>
              <a:t>The most miserable ex-pat working abroad is the one who is doing it strictly for the money and can’t wait to get back home</a:t>
            </a:r>
          </a:p>
          <a:p>
            <a:pPr marL="609600" indent="-609600" eaLnBrk="1" hangingPunct="1"/>
            <a:endParaRPr lang="en-US" sz="2800" b="1" smtClean="0">
              <a:latin typeface="Tahoma" pitchFamily="34" charset="0"/>
            </a:endParaRPr>
          </a:p>
          <a:p>
            <a:pPr marL="609600" indent="-609600" eaLnBrk="1" hangingPunct="1"/>
            <a:endParaRPr lang="en-US" sz="2800" smtClean="0">
              <a:latin typeface="Tahoma" pitchFamily="34" charset="0"/>
            </a:endParaRPr>
          </a:p>
        </p:txBody>
      </p:sp>
    </p:spTree>
  </p:cSld>
  <p:clrMapOvr>
    <a:masterClrMapping/>
  </p:clrMapOvr>
  <p:transition spd="slow">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304800"/>
            <a:ext cx="8763000" cy="533400"/>
          </a:xfrm>
        </p:spPr>
        <p:txBody>
          <a:bodyPr/>
          <a:lstStyle/>
          <a:p>
            <a:pPr algn="ctr" eaLnBrk="1" hangingPunct="1"/>
            <a:r>
              <a:rPr lang="en-US" sz="3600" b="1" smtClean="0">
                <a:solidFill>
                  <a:srgbClr val="000000"/>
                </a:solidFill>
                <a:latin typeface="Tahoma" pitchFamily="34" charset="0"/>
              </a:rPr>
              <a:t>IS HONDA A JAPANESE CAR COMPANY?</a:t>
            </a:r>
          </a:p>
        </p:txBody>
      </p:sp>
      <p:sp>
        <p:nvSpPr>
          <p:cNvPr id="20483" name="Rectangle 3"/>
          <p:cNvSpPr>
            <a:spLocks noGrp="1" noChangeArrowheads="1"/>
          </p:cNvSpPr>
          <p:nvPr>
            <p:ph type="body" idx="1"/>
          </p:nvPr>
        </p:nvSpPr>
        <p:spPr>
          <a:xfrm>
            <a:off x="0" y="1066800"/>
            <a:ext cx="9144000" cy="5791200"/>
          </a:xfrm>
        </p:spPr>
        <p:txBody>
          <a:bodyPr/>
          <a:lstStyle/>
          <a:p>
            <a:pPr marL="609600" indent="-609600" eaLnBrk="1" hangingPunct="1">
              <a:buFontTx/>
              <a:buAutoNum type="arabicPeriod"/>
            </a:pPr>
            <a:r>
              <a:rPr lang="en-US" sz="4000" b="1" smtClean="0">
                <a:solidFill>
                  <a:srgbClr val="000000"/>
                </a:solidFill>
                <a:latin typeface="Tahoma" pitchFamily="34" charset="0"/>
              </a:rPr>
              <a:t>Honda has made over 10M cars in USA in 8 U.S. plants costing over $7B</a:t>
            </a:r>
          </a:p>
          <a:p>
            <a:pPr marL="609600" indent="-609600" eaLnBrk="1" hangingPunct="1">
              <a:buFontTx/>
              <a:buAutoNum type="arabicPeriod"/>
            </a:pPr>
            <a:r>
              <a:rPr lang="en-US" sz="4000" b="1" smtClean="0">
                <a:solidFill>
                  <a:srgbClr val="000000"/>
                </a:solidFill>
                <a:latin typeface="Tahoma" pitchFamily="34" charset="0"/>
              </a:rPr>
              <a:t>25,000 American employees</a:t>
            </a:r>
          </a:p>
          <a:p>
            <a:pPr marL="609600" indent="-609600" eaLnBrk="1" hangingPunct="1">
              <a:buFontTx/>
              <a:buAutoNum type="arabicPeriod"/>
            </a:pPr>
            <a:r>
              <a:rPr lang="en-US" sz="4000" b="1" smtClean="0">
                <a:solidFill>
                  <a:srgbClr val="000000"/>
                </a:solidFill>
                <a:latin typeface="Tahoma" pitchFamily="34" charset="0"/>
              </a:rPr>
              <a:t>Annual U.S. payroll of $1.27B</a:t>
            </a:r>
          </a:p>
          <a:p>
            <a:pPr marL="609600" indent="-609600" eaLnBrk="1" hangingPunct="1">
              <a:buFontTx/>
              <a:buAutoNum type="arabicPeriod"/>
            </a:pPr>
            <a:r>
              <a:rPr lang="en-US" sz="4000" b="1" smtClean="0">
                <a:solidFill>
                  <a:srgbClr val="000000"/>
                </a:solidFill>
                <a:latin typeface="Tahoma" pitchFamily="34" charset="0"/>
              </a:rPr>
              <a:t>$12B in U.S. parts purchased</a:t>
            </a:r>
          </a:p>
          <a:p>
            <a:pPr marL="609600" indent="-609600" eaLnBrk="1" hangingPunct="1">
              <a:buFontTx/>
              <a:buAutoNum type="arabicPeriod"/>
            </a:pPr>
            <a:r>
              <a:rPr lang="en-US" sz="4000" b="1" smtClean="0">
                <a:solidFill>
                  <a:srgbClr val="000000"/>
                </a:solidFill>
                <a:latin typeface="Tahoma" pitchFamily="34" charset="0"/>
              </a:rPr>
              <a:t>580 U.S. suppliers</a:t>
            </a:r>
          </a:p>
        </p:txBody>
      </p:sp>
    </p:spTree>
  </p:cSld>
  <p:clrMapOvr>
    <a:masterClrMapping/>
  </p:clrMapOvr>
  <p:transition spd="slow">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0" y="990600"/>
            <a:ext cx="3505200" cy="5562600"/>
          </a:xfrm>
        </p:spPr>
        <p:txBody>
          <a:bodyPr/>
          <a:lstStyle/>
          <a:p>
            <a:pPr algn="ctr" eaLnBrk="1" hangingPunct="1">
              <a:buFontTx/>
              <a:buNone/>
            </a:pPr>
            <a:r>
              <a:rPr lang="en-US" sz="3600" b="1" smtClean="0">
                <a:solidFill>
                  <a:srgbClr val="000000"/>
                </a:solidFill>
                <a:latin typeface="Tahoma" pitchFamily="34" charset="0"/>
              </a:rPr>
              <a:t>How do General Motors and  Toyota make money off each other?</a:t>
            </a:r>
          </a:p>
          <a:p>
            <a:pPr algn="ctr" eaLnBrk="1" hangingPunct="1">
              <a:buFontTx/>
              <a:buNone/>
            </a:pPr>
            <a:r>
              <a:rPr lang="en-US" sz="3600" b="1" smtClean="0">
                <a:solidFill>
                  <a:srgbClr val="000000"/>
                </a:solidFill>
                <a:latin typeface="Tahoma" pitchFamily="34" charset="0"/>
              </a:rPr>
              <a:t>(Technology licensing)</a:t>
            </a:r>
          </a:p>
        </p:txBody>
      </p:sp>
      <p:sp>
        <p:nvSpPr>
          <p:cNvPr id="2" name="ClipArt Placeholder 1"/>
          <p:cNvSpPr>
            <a:spLocks noGrp="1"/>
          </p:cNvSpPr>
          <p:nvPr>
            <p:ph type="clipArt" sz="half" idx="2"/>
          </p:nvPr>
        </p:nvSpPr>
        <p:spPr/>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1027"/>
          <p:cNvSpPr>
            <a:spLocks noGrp="1" noChangeArrowheads="1"/>
          </p:cNvSpPr>
          <p:nvPr>
            <p:ph type="body" sz="half" idx="2"/>
          </p:nvPr>
        </p:nvSpPr>
        <p:spPr>
          <a:xfrm>
            <a:off x="5257800" y="685800"/>
            <a:ext cx="3657600" cy="5334000"/>
          </a:xfrm>
        </p:spPr>
        <p:txBody>
          <a:bodyPr/>
          <a:lstStyle/>
          <a:p>
            <a:pPr algn="ctr" eaLnBrk="1" hangingPunct="1">
              <a:buFontTx/>
              <a:buNone/>
            </a:pPr>
            <a:r>
              <a:rPr lang="en-US" sz="2800" b="1" smtClean="0">
                <a:solidFill>
                  <a:srgbClr val="000000"/>
                </a:solidFill>
                <a:latin typeface="Tahoma" pitchFamily="34" charset="0"/>
              </a:rPr>
              <a:t>Why are there so many Asian and European banks in San Francisco, New York, Boston, etc.?</a:t>
            </a:r>
          </a:p>
          <a:p>
            <a:pPr algn="ctr" eaLnBrk="1" hangingPunct="1">
              <a:buFontTx/>
              <a:buNone/>
            </a:pPr>
            <a:r>
              <a:rPr lang="en-US" b="1" smtClean="0">
                <a:solidFill>
                  <a:srgbClr val="000000"/>
                </a:solidFill>
                <a:latin typeface="Tahoma" pitchFamily="34" charset="0"/>
              </a:rPr>
              <a:t>(International</a:t>
            </a:r>
            <a:r>
              <a:rPr lang="en-US" sz="3600" b="1" smtClean="0">
                <a:solidFill>
                  <a:srgbClr val="000000"/>
                </a:solidFill>
                <a:latin typeface="Tahoma" pitchFamily="34" charset="0"/>
              </a:rPr>
              <a:t> financing of multinational companies)</a:t>
            </a:r>
          </a:p>
        </p:txBody>
      </p:sp>
      <p:sp>
        <p:nvSpPr>
          <p:cNvPr id="2" name="ClipArt Placeholder 1"/>
          <p:cNvSpPr>
            <a:spLocks noGrp="1"/>
          </p:cNvSpPr>
          <p:nvPr>
            <p:ph type="clipArt" sz="half" idx="1"/>
          </p:nvPr>
        </p:nvSpPr>
        <p:spPr/>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1027"/>
          <p:cNvSpPr>
            <a:spLocks noGrp="1" noChangeArrowheads="1"/>
          </p:cNvSpPr>
          <p:nvPr>
            <p:ph type="body" sz="half" idx="1"/>
          </p:nvPr>
        </p:nvSpPr>
        <p:spPr>
          <a:xfrm>
            <a:off x="0" y="304800"/>
            <a:ext cx="4495800" cy="5562600"/>
          </a:xfrm>
        </p:spPr>
        <p:txBody>
          <a:bodyPr/>
          <a:lstStyle/>
          <a:p>
            <a:pPr algn="ctr" eaLnBrk="1" hangingPunct="1">
              <a:lnSpc>
                <a:spcPct val="90000"/>
              </a:lnSpc>
              <a:buFontTx/>
              <a:buNone/>
            </a:pPr>
            <a:r>
              <a:rPr lang="en-US" sz="3600" b="1" smtClean="0">
                <a:solidFill>
                  <a:srgbClr val="000000"/>
                </a:solidFill>
                <a:latin typeface="Tahoma" pitchFamily="34" charset="0"/>
              </a:rPr>
              <a:t>What is the quickest way to expand internationally even without knowing much about the cultures involved?</a:t>
            </a:r>
          </a:p>
          <a:p>
            <a:pPr algn="ctr" eaLnBrk="1" hangingPunct="1">
              <a:lnSpc>
                <a:spcPct val="90000"/>
              </a:lnSpc>
              <a:buFontTx/>
              <a:buNone/>
            </a:pPr>
            <a:r>
              <a:rPr lang="en-US" b="1" smtClean="0">
                <a:solidFill>
                  <a:srgbClr val="000000"/>
                </a:solidFill>
                <a:latin typeface="Tahoma" pitchFamily="34" charset="0"/>
              </a:rPr>
              <a:t>(Foreign retail partners &amp;  freelance sales brokers)</a:t>
            </a:r>
          </a:p>
        </p:txBody>
      </p:sp>
      <p:sp>
        <p:nvSpPr>
          <p:cNvPr id="2" name="Content Placeholder 1"/>
          <p:cNvSpPr>
            <a:spLocks noGrp="1"/>
          </p:cNvSpPr>
          <p:nvPr>
            <p:ph sz="quarter"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3"/>
          <p:cNvSpPr>
            <a:spLocks noGrp="1" noChangeArrowheads="1"/>
          </p:cNvSpPr>
          <p:nvPr>
            <p:ph type="body" sz="half" idx="1"/>
          </p:nvPr>
        </p:nvSpPr>
        <p:spPr>
          <a:xfrm>
            <a:off x="533400" y="762000"/>
            <a:ext cx="3810000" cy="4114800"/>
          </a:xfrm>
        </p:spPr>
        <p:txBody>
          <a:bodyPr/>
          <a:lstStyle/>
          <a:p>
            <a:pPr algn="ctr" eaLnBrk="1" hangingPunct="1">
              <a:buFontTx/>
              <a:buNone/>
            </a:pPr>
            <a:r>
              <a:rPr lang="en-US" b="1" smtClean="0">
                <a:solidFill>
                  <a:srgbClr val="000000"/>
                </a:solidFill>
                <a:latin typeface="Tahoma" pitchFamily="34" charset="0"/>
              </a:rPr>
              <a:t>Why would an American electronics company open a foreign division in Japan, which is loaded with strong electronics competitors?</a:t>
            </a:r>
          </a:p>
        </p:txBody>
      </p:sp>
      <p:sp>
        <p:nvSpPr>
          <p:cNvPr id="24580" name="Rectangle 11"/>
          <p:cNvSpPr>
            <a:spLocks noChangeArrowheads="1"/>
          </p:cNvSpPr>
          <p:nvPr/>
        </p:nvSpPr>
        <p:spPr bwMode="auto">
          <a:xfrm>
            <a:off x="4572000" y="3429000"/>
            <a:ext cx="4267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3200" b="1">
                <a:latin typeface="Tahoma" pitchFamily="34" charset="0"/>
              </a:rPr>
              <a:t>(</a:t>
            </a:r>
            <a:r>
              <a:rPr lang="en-US" sz="3200" b="1">
                <a:solidFill>
                  <a:srgbClr val="000000"/>
                </a:solidFill>
                <a:latin typeface="Tahoma" pitchFamily="34" charset="0"/>
              </a:rPr>
              <a:t>To operate as an insider with Japanese companies who don’t do business with “outsiders”)</a:t>
            </a:r>
          </a:p>
        </p:txBody>
      </p:sp>
      <p:sp>
        <p:nvSpPr>
          <p:cNvPr id="2" name="Content Placeholder 1"/>
          <p:cNvSpPr>
            <a:spLocks noGrp="1"/>
          </p:cNvSpPr>
          <p:nvPr>
            <p:ph sz="quarter"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7"/>
          <p:cNvSpPr>
            <a:spLocks noGrp="1" noChangeArrowheads="1"/>
          </p:cNvSpPr>
          <p:nvPr>
            <p:ph type="title"/>
          </p:nvPr>
        </p:nvSpPr>
        <p:spPr>
          <a:xfrm>
            <a:off x="0" y="0"/>
            <a:ext cx="9144000" cy="6858000"/>
          </a:xfrm>
        </p:spPr>
        <p:txBody>
          <a:bodyPr/>
          <a:lstStyle/>
          <a:p>
            <a:pPr algn="ctr" eaLnBrk="1" hangingPunct="1">
              <a:buFont typeface="Wingdings" pitchFamily="2" charset="2"/>
              <a:buNone/>
            </a:pPr>
            <a:r>
              <a:rPr lang="en-US" sz="4000" b="1" u="sng" smtClean="0">
                <a:solidFill>
                  <a:srgbClr val="D60093"/>
                </a:solidFill>
              </a:rPr>
              <a:t/>
            </a:r>
            <a:br>
              <a:rPr lang="en-US" sz="4000" b="1" u="sng" smtClean="0">
                <a:solidFill>
                  <a:srgbClr val="D60093"/>
                </a:solidFill>
              </a:rPr>
            </a:br>
            <a:r>
              <a:rPr lang="en-US" sz="4000" b="1" u="sng" smtClean="0">
                <a:solidFill>
                  <a:srgbClr val="D60093"/>
                </a:solidFill>
              </a:rPr>
              <a:t/>
            </a:r>
            <a:br>
              <a:rPr lang="en-US" sz="4000" b="1" u="sng" smtClean="0">
                <a:solidFill>
                  <a:srgbClr val="D60093"/>
                </a:solidFill>
              </a:rPr>
            </a:br>
            <a:r>
              <a:rPr lang="en-US" sz="8800" b="1" smtClean="0">
                <a:solidFill>
                  <a:srgbClr val="000000"/>
                </a:solidFill>
                <a:latin typeface="Tahoma" pitchFamily="34" charset="0"/>
              </a:rPr>
              <a:t>COPING WITH GLOBAL BUSINESS RISK </a:t>
            </a:r>
            <a:r>
              <a:rPr lang="en-US" sz="6600" b="1" smtClean="0">
                <a:solidFill>
                  <a:schemeClr val="tx1"/>
                </a:solidFill>
                <a:latin typeface="Tahoma" pitchFamily="34" charset="0"/>
              </a:rPr>
              <a:t/>
            </a:r>
            <a:br>
              <a:rPr lang="en-US" sz="6600" b="1" smtClean="0">
                <a:solidFill>
                  <a:schemeClr val="tx1"/>
                </a:solidFill>
                <a:latin typeface="Tahoma" pitchFamily="34" charset="0"/>
              </a:rPr>
            </a:br>
            <a:endParaRPr lang="en-US" sz="4800" b="1" smtClean="0">
              <a:solidFill>
                <a:schemeClr val="tx1"/>
              </a:solidFill>
              <a:latin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Verne">
  <a:themeElements>
    <a:clrScheme name="LaVerne 1">
      <a:dk1>
        <a:srgbClr val="333333"/>
      </a:dk1>
      <a:lt1>
        <a:srgbClr val="9CDCDA"/>
      </a:lt1>
      <a:dk2>
        <a:srgbClr val="CCFFFF"/>
      </a:dk2>
      <a:lt2>
        <a:srgbClr val="C0C0C0"/>
      </a:lt2>
      <a:accent1>
        <a:srgbClr val="F5CDDF"/>
      </a:accent1>
      <a:accent2>
        <a:srgbClr val="99FFCC"/>
      </a:accent2>
      <a:accent3>
        <a:srgbClr val="CBEBEA"/>
      </a:accent3>
      <a:accent4>
        <a:srgbClr val="2A2A2A"/>
      </a:accent4>
      <a:accent5>
        <a:srgbClr val="F9E3EC"/>
      </a:accent5>
      <a:accent6>
        <a:srgbClr val="8AE7B9"/>
      </a:accent6>
      <a:hlink>
        <a:srgbClr val="0064F8"/>
      </a:hlink>
      <a:folHlink>
        <a:srgbClr val="007572"/>
      </a:folHlink>
    </a:clrScheme>
    <a:fontScheme name="LaVern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Verne 1">
        <a:dk1>
          <a:srgbClr val="333333"/>
        </a:dk1>
        <a:lt1>
          <a:srgbClr val="9CDCDA"/>
        </a:lt1>
        <a:dk2>
          <a:srgbClr val="CCFFFF"/>
        </a:dk2>
        <a:lt2>
          <a:srgbClr val="C0C0C0"/>
        </a:lt2>
        <a:accent1>
          <a:srgbClr val="F5CDDF"/>
        </a:accent1>
        <a:accent2>
          <a:srgbClr val="99FFCC"/>
        </a:accent2>
        <a:accent3>
          <a:srgbClr val="CBEBEA"/>
        </a:accent3>
        <a:accent4>
          <a:srgbClr val="2A2A2A"/>
        </a:accent4>
        <a:accent5>
          <a:srgbClr val="F9E3EC"/>
        </a:accent5>
        <a:accent6>
          <a:srgbClr val="8AE7B9"/>
        </a:accent6>
        <a:hlink>
          <a:srgbClr val="0064F8"/>
        </a:hlink>
        <a:folHlink>
          <a:srgbClr val="007572"/>
        </a:folHlink>
      </a:clrScheme>
      <a:clrMap bg1="lt1" tx1="dk1" bg2="lt2" tx2="dk2" accent1="accent1" accent2="accent2" accent3="accent3" accent4="accent4" accent5="accent5" accent6="accent6" hlink="hlink" folHlink="folHlink"/>
    </a:extraClrScheme>
    <a:extraClrScheme>
      <a:clrScheme name="LaVerne 2">
        <a:dk1>
          <a:srgbClr val="333333"/>
        </a:dk1>
        <a:lt1>
          <a:srgbClr val="FFFFFF"/>
        </a:lt1>
        <a:dk2>
          <a:srgbClr val="CCFFFF"/>
        </a:dk2>
        <a:lt2>
          <a:srgbClr val="EAEAEA"/>
        </a:lt2>
        <a:accent1>
          <a:srgbClr val="F5CDDF"/>
        </a:accent1>
        <a:accent2>
          <a:srgbClr val="D1FFE8"/>
        </a:accent2>
        <a:accent3>
          <a:srgbClr val="FFFFFF"/>
        </a:accent3>
        <a:accent4>
          <a:srgbClr val="2A2A2A"/>
        </a:accent4>
        <a:accent5>
          <a:srgbClr val="F9E3EC"/>
        </a:accent5>
        <a:accent6>
          <a:srgbClr val="BDE7D2"/>
        </a:accent6>
        <a:hlink>
          <a:srgbClr val="33CCCC"/>
        </a:hlink>
        <a:folHlink>
          <a:srgbClr val="007572"/>
        </a:folHlink>
      </a:clrScheme>
      <a:clrMap bg1="lt1" tx1="dk1" bg2="lt2" tx2="dk2" accent1="accent1" accent2="accent2" accent3="accent3" accent4="accent4" accent5="accent5" accent6="accent6" hlink="hlink" folHlink="folHlink"/>
    </a:extraClrScheme>
    <a:extraClrScheme>
      <a:clrScheme name="LaVerne 3">
        <a:dk1>
          <a:srgbClr val="000000"/>
        </a:dk1>
        <a:lt1>
          <a:srgbClr val="FFFFFF"/>
        </a:lt1>
        <a:dk2>
          <a:srgbClr val="EAEAEA"/>
        </a:dk2>
        <a:lt2>
          <a:srgbClr val="FFFFFF"/>
        </a:lt2>
        <a:accent1>
          <a:srgbClr val="C0C0C0"/>
        </a:accent1>
        <a:accent2>
          <a:srgbClr val="DDDDDD"/>
        </a:accent2>
        <a:accent3>
          <a:srgbClr val="FFFFFF"/>
        </a:accent3>
        <a:accent4>
          <a:srgbClr val="000000"/>
        </a:accent4>
        <a:accent5>
          <a:srgbClr val="DCDCDC"/>
        </a:accent5>
        <a:accent6>
          <a:srgbClr val="C8C8C8"/>
        </a:accent6>
        <a:hlink>
          <a:srgbClr val="000000"/>
        </a:hlink>
        <a:folHlink>
          <a:srgbClr val="5F5F5F"/>
        </a:folHlink>
      </a:clrScheme>
      <a:clrMap bg1="lt1" tx1="dk1" bg2="lt2" tx2="dk2" accent1="accent1" accent2="accent2" accent3="accent3" accent4="accent4" accent5="accent5" accent6="accent6" hlink="hlink" folHlink="folHlink"/>
    </a:extraClrScheme>
    <a:extraClrScheme>
      <a:clrScheme name="LaVerne 4">
        <a:dk1>
          <a:srgbClr val="333333"/>
        </a:dk1>
        <a:lt1>
          <a:srgbClr val="FFFFCC"/>
        </a:lt1>
        <a:dk2>
          <a:srgbClr val="CCECFF"/>
        </a:dk2>
        <a:lt2>
          <a:srgbClr val="DDDDDD"/>
        </a:lt2>
        <a:accent1>
          <a:srgbClr val="F5CDDF"/>
        </a:accent1>
        <a:accent2>
          <a:srgbClr val="99FFCC"/>
        </a:accent2>
        <a:accent3>
          <a:srgbClr val="FFFFE2"/>
        </a:accent3>
        <a:accent4>
          <a:srgbClr val="2A2A2A"/>
        </a:accent4>
        <a:accent5>
          <a:srgbClr val="F9E3EC"/>
        </a:accent5>
        <a:accent6>
          <a:srgbClr val="8AE7B9"/>
        </a:accent6>
        <a:hlink>
          <a:srgbClr val="32CAC6"/>
        </a:hlink>
        <a:folHlink>
          <a:srgbClr val="4D6E9F"/>
        </a:folHlink>
      </a:clrScheme>
      <a:clrMap bg1="lt1" tx1="dk1" bg2="lt2" tx2="dk2" accent1="accent1" accent2="accent2" accent3="accent3" accent4="accent4" accent5="accent5" accent6="accent6" hlink="hlink" folHlink="folHlink"/>
    </a:extraClrScheme>
    <a:extraClrScheme>
      <a:clrScheme name="LaVerne 5">
        <a:dk1>
          <a:srgbClr val="333333"/>
        </a:dk1>
        <a:lt1>
          <a:srgbClr val="F2D0DA"/>
        </a:lt1>
        <a:dk2>
          <a:srgbClr val="CCECFF"/>
        </a:dk2>
        <a:lt2>
          <a:srgbClr val="EAEAEA"/>
        </a:lt2>
        <a:accent1>
          <a:srgbClr val="7BC7C9"/>
        </a:accent1>
        <a:accent2>
          <a:srgbClr val="EDECD1"/>
        </a:accent2>
        <a:accent3>
          <a:srgbClr val="F7E4EA"/>
        </a:accent3>
        <a:accent4>
          <a:srgbClr val="2A2A2A"/>
        </a:accent4>
        <a:accent5>
          <a:srgbClr val="BFE0E1"/>
        </a:accent5>
        <a:accent6>
          <a:srgbClr val="D7D6BD"/>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LaVerne 6">
        <a:dk1>
          <a:srgbClr val="333333"/>
        </a:dk1>
        <a:lt1>
          <a:srgbClr val="C4BBD9"/>
        </a:lt1>
        <a:dk2>
          <a:srgbClr val="B0E1E8"/>
        </a:dk2>
        <a:lt2>
          <a:srgbClr val="D7D4B9"/>
        </a:lt2>
        <a:accent1>
          <a:srgbClr val="F5CDDF"/>
        </a:accent1>
        <a:accent2>
          <a:srgbClr val="B3E5C7"/>
        </a:accent2>
        <a:accent3>
          <a:srgbClr val="DEDAE9"/>
        </a:accent3>
        <a:accent4>
          <a:srgbClr val="2A2A2A"/>
        </a:accent4>
        <a:accent5>
          <a:srgbClr val="F9E3EC"/>
        </a:accent5>
        <a:accent6>
          <a:srgbClr val="A2CFB4"/>
        </a:accent6>
        <a:hlink>
          <a:srgbClr val="CC00FF"/>
        </a:hlink>
        <a:folHlink>
          <a:srgbClr val="362A60"/>
        </a:folHlink>
      </a:clrScheme>
      <a:clrMap bg1="lt1" tx1="dk1" bg2="lt2" tx2="dk2" accent1="accent1" accent2="accent2" accent3="accent3" accent4="accent4" accent5="accent5" accent6="accent6" hlink="hlink" folHlink="folHlink"/>
    </a:extraClrScheme>
    <a:extraClrScheme>
      <a:clrScheme name="LaVerne 7">
        <a:dk1>
          <a:srgbClr val="333333"/>
        </a:dk1>
        <a:lt1>
          <a:srgbClr val="D0F781"/>
        </a:lt1>
        <a:dk2>
          <a:srgbClr val="BDD0ED"/>
        </a:dk2>
        <a:lt2>
          <a:srgbClr val="D1D1D1"/>
        </a:lt2>
        <a:accent1>
          <a:srgbClr val="FFFF99"/>
        </a:accent1>
        <a:accent2>
          <a:srgbClr val="B4DF49"/>
        </a:accent2>
        <a:accent3>
          <a:srgbClr val="E4FAC1"/>
        </a:accent3>
        <a:accent4>
          <a:srgbClr val="2A2A2A"/>
        </a:accent4>
        <a:accent5>
          <a:srgbClr val="FFFFCA"/>
        </a:accent5>
        <a:accent6>
          <a:srgbClr val="A3CA41"/>
        </a:accent6>
        <a:hlink>
          <a:srgbClr val="53AA3E"/>
        </a:hlink>
        <a:folHlink>
          <a:srgbClr val="FF6600"/>
        </a:folHlink>
      </a:clrScheme>
      <a:clrMap bg1="lt1" tx1="dk1" bg2="lt2" tx2="dk2" accent1="accent1" accent2="accent2" accent3="accent3" accent4="accent4" accent5="accent5" accent6="accent6" hlink="hlink" folHlink="folHlink"/>
    </a:extraClrScheme>
    <a:extraClrScheme>
      <a:clrScheme name="LaVerne 8">
        <a:dk1>
          <a:srgbClr val="969696"/>
        </a:dk1>
        <a:lt1>
          <a:srgbClr val="F8F8F8"/>
        </a:lt1>
        <a:dk2>
          <a:srgbClr val="5F5F5F"/>
        </a:dk2>
        <a:lt2>
          <a:srgbClr val="808080"/>
        </a:lt2>
        <a:accent1>
          <a:srgbClr val="F5CDDF"/>
        </a:accent1>
        <a:accent2>
          <a:srgbClr val="4D4D4D"/>
        </a:accent2>
        <a:accent3>
          <a:srgbClr val="B6B6B6"/>
        </a:accent3>
        <a:accent4>
          <a:srgbClr val="D4D4D4"/>
        </a:accent4>
        <a:accent5>
          <a:srgbClr val="F9E3EC"/>
        </a:accent5>
        <a:accent6>
          <a:srgbClr val="454545"/>
        </a:accent6>
        <a:hlink>
          <a:srgbClr val="FFFF99"/>
        </a:hlink>
        <a:folHlink>
          <a:srgbClr val="FFE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Designs\LaVerne.pot</Template>
  <TotalTime>1224</TotalTime>
  <Words>1287</Words>
  <Application>Microsoft Office PowerPoint</Application>
  <PresentationFormat>On-screen Show (4:3)</PresentationFormat>
  <Paragraphs>127</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LaVerne</vt:lpstr>
      <vt:lpstr>CHAPTER 3</vt:lpstr>
      <vt:lpstr>ROUTES INTO GLOBAL BUSINESS</vt:lpstr>
      <vt:lpstr>PowerPoint Presentation</vt:lpstr>
      <vt:lpstr>IS HONDA A JAPANESE CAR COMPANY?</vt:lpstr>
      <vt:lpstr>PowerPoint Presentation</vt:lpstr>
      <vt:lpstr>PowerPoint Presentation</vt:lpstr>
      <vt:lpstr>PowerPoint Presentation</vt:lpstr>
      <vt:lpstr>PowerPoint Presentation</vt:lpstr>
      <vt:lpstr>  COPING WITH GLOBAL BUSINESS RISK  </vt:lpstr>
      <vt:lpstr>PowerPoint Presentation</vt:lpstr>
      <vt:lpstr>PowerPoint Presentation</vt:lpstr>
      <vt:lpstr>THE RISKS OF: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SELLING ON OPEN ACCOUNT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ICANN CONTROVERSY</vt:lpstr>
      <vt:lpstr>PowerPoint Presentation</vt:lpstr>
      <vt:lpstr>PowerPoint Presentation</vt:lpstr>
      <vt:lpstr>THE STRESSES &amp; STRAINS OF  GLOBAL ASSIGNMENTS</vt:lpstr>
      <vt:lpstr>THE REALITIES OF WORKING  AS AN EX-PAT</vt:lpstr>
      <vt:lpstr>PowerPoint Presentation</vt:lpstr>
    </vt:vector>
  </TitlesOfParts>
  <Company>Hankamer School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VanAuken</dc:creator>
  <cp:lastModifiedBy>Phil</cp:lastModifiedBy>
  <cp:revision>304</cp:revision>
  <cp:lastPrinted>1601-01-01T00:00:00Z</cp:lastPrinted>
  <dcterms:created xsi:type="dcterms:W3CDTF">2002-01-15T09:00:35Z</dcterms:created>
  <dcterms:modified xsi:type="dcterms:W3CDTF">2012-11-17T17:10:26Z</dcterms:modified>
</cp:coreProperties>
</file>