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5973-5A81-4F39-B4FD-8382A010841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0E6A-E344-4FE4-8556-56F5D329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5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5973-5A81-4F39-B4FD-8382A010841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0E6A-E344-4FE4-8556-56F5D329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1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5973-5A81-4F39-B4FD-8382A010841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0E6A-E344-4FE4-8556-56F5D329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6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5973-5A81-4F39-B4FD-8382A010841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0E6A-E344-4FE4-8556-56F5D329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7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5973-5A81-4F39-B4FD-8382A010841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0E6A-E344-4FE4-8556-56F5D329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1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5973-5A81-4F39-B4FD-8382A010841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0E6A-E344-4FE4-8556-56F5D329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1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5973-5A81-4F39-B4FD-8382A010841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0E6A-E344-4FE4-8556-56F5D329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9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5973-5A81-4F39-B4FD-8382A010841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0E6A-E344-4FE4-8556-56F5D329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1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5973-5A81-4F39-B4FD-8382A010841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0E6A-E344-4FE4-8556-56F5D329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6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5973-5A81-4F39-B4FD-8382A010841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0E6A-E344-4FE4-8556-56F5D329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5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85973-5A81-4F39-B4FD-8382A010841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0E6A-E344-4FE4-8556-56F5D329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8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5973-5A81-4F39-B4FD-8382A010841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0E6A-E344-4FE4-8556-56F5D329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6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jpe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jpeg"/><Relationship Id="rId11" Type="http://schemas.openxmlformats.org/officeDocument/2006/relationships/image" Target="../media/image24.png"/><Relationship Id="rId5" Type="http://schemas.openxmlformats.org/officeDocument/2006/relationships/image" Target="../media/image18.jpeg"/><Relationship Id="rId15" Type="http://schemas.openxmlformats.org/officeDocument/2006/relationships/image" Target="../media/image28.pn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png"/><Relationship Id="rId1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364413" cy="4525963"/>
          </a:xfrm>
        </p:spPr>
        <p:txBody>
          <a:bodyPr numCol="2">
            <a:normAutofit fontScale="92500"/>
          </a:bodyPr>
          <a:lstStyle/>
          <a:p>
            <a:r>
              <a:rPr lang="en-US" dirty="0" err="1" smtClean="0"/>
              <a:t>Anisha</a:t>
            </a:r>
            <a:r>
              <a:rPr lang="en-US" dirty="0" smtClean="0"/>
              <a:t> - Microsoft</a:t>
            </a:r>
          </a:p>
          <a:p>
            <a:r>
              <a:rPr lang="en-US" dirty="0" smtClean="0"/>
              <a:t>Aude - IKEA</a:t>
            </a:r>
          </a:p>
          <a:p>
            <a:r>
              <a:rPr lang="en-US" dirty="0" err="1" smtClean="0"/>
              <a:t>Cami</a:t>
            </a:r>
            <a:r>
              <a:rPr lang="en-US" dirty="0" smtClean="0"/>
              <a:t> - Marriott</a:t>
            </a:r>
          </a:p>
          <a:p>
            <a:r>
              <a:rPr lang="en-US" dirty="0" smtClean="0"/>
              <a:t>Tina - </a:t>
            </a:r>
            <a:r>
              <a:rPr lang="en-US" dirty="0" err="1" smtClean="0"/>
              <a:t>Zappos</a:t>
            </a:r>
            <a:endParaRPr lang="en-US" dirty="0" smtClean="0"/>
          </a:p>
          <a:p>
            <a:r>
              <a:rPr lang="en-US" dirty="0" smtClean="0"/>
              <a:t>Spencer </a:t>
            </a:r>
            <a:r>
              <a:rPr lang="en-US" dirty="0"/>
              <a:t>-</a:t>
            </a:r>
            <a:r>
              <a:rPr lang="en-US" dirty="0" smtClean="0"/>
              <a:t> Hewlett-Packard</a:t>
            </a:r>
            <a:endParaRPr lang="en-US" dirty="0" smtClean="0"/>
          </a:p>
          <a:p>
            <a:r>
              <a:rPr lang="en-US" dirty="0" smtClean="0"/>
              <a:t>David </a:t>
            </a:r>
            <a:r>
              <a:rPr lang="en-US" dirty="0" smtClean="0"/>
              <a:t>- </a:t>
            </a:r>
            <a:r>
              <a:rPr lang="en-US" dirty="0" smtClean="0"/>
              <a:t>Container </a:t>
            </a:r>
            <a:r>
              <a:rPr lang="en-US" dirty="0" smtClean="0"/>
              <a:t>Store</a:t>
            </a:r>
          </a:p>
          <a:p>
            <a:r>
              <a:rPr lang="en-US" dirty="0" smtClean="0"/>
              <a:t>Mike E. </a:t>
            </a:r>
            <a:r>
              <a:rPr lang="en-US" dirty="0" smtClean="0"/>
              <a:t>– Apple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Terrance </a:t>
            </a:r>
            <a:r>
              <a:rPr lang="en-US" dirty="0" smtClean="0"/>
              <a:t>- </a:t>
            </a:r>
            <a:r>
              <a:rPr lang="en-US" dirty="0" smtClean="0"/>
              <a:t>Proctor </a:t>
            </a:r>
            <a:r>
              <a:rPr lang="en-US" dirty="0" smtClean="0"/>
              <a:t>&amp; Gamble</a:t>
            </a:r>
          </a:p>
          <a:p>
            <a:r>
              <a:rPr lang="en-US" dirty="0" smtClean="0"/>
              <a:t>Kevin </a:t>
            </a:r>
            <a:r>
              <a:rPr lang="en-US" dirty="0" smtClean="0"/>
              <a:t>- </a:t>
            </a:r>
            <a:r>
              <a:rPr lang="en-US" dirty="0" smtClean="0"/>
              <a:t>Goldman </a:t>
            </a:r>
            <a:r>
              <a:rPr lang="en-US" dirty="0" smtClean="0"/>
              <a:t>Sachs</a:t>
            </a:r>
          </a:p>
          <a:p>
            <a:r>
              <a:rPr lang="en-US" dirty="0" smtClean="0"/>
              <a:t>Jay </a:t>
            </a:r>
            <a:r>
              <a:rPr lang="en-US" dirty="0" smtClean="0"/>
              <a:t>- </a:t>
            </a:r>
            <a:r>
              <a:rPr lang="en-US" dirty="0" smtClean="0"/>
              <a:t>Ralph Lauren</a:t>
            </a:r>
          </a:p>
          <a:p>
            <a:r>
              <a:rPr lang="en-US" dirty="0" smtClean="0"/>
              <a:t>Quinn - Delta</a:t>
            </a:r>
          </a:p>
          <a:p>
            <a:r>
              <a:rPr lang="en-US" dirty="0" smtClean="0"/>
              <a:t>Mike S. - Chipotle</a:t>
            </a:r>
          </a:p>
          <a:p>
            <a:r>
              <a:rPr lang="en-US" dirty="0" err="1" smtClean="0"/>
              <a:t>Osamma</a:t>
            </a:r>
            <a:r>
              <a:rPr lang="en-US" dirty="0" smtClean="0"/>
              <a:t> – Under </a:t>
            </a:r>
            <a:r>
              <a:rPr lang="en-US" dirty="0" err="1" smtClean="0"/>
              <a:t>Armour</a:t>
            </a:r>
            <a:endParaRPr lang="en-US" dirty="0" smtClean="0"/>
          </a:p>
          <a:p>
            <a:r>
              <a:rPr lang="en-US" dirty="0" smtClean="0"/>
              <a:t>Bo - Qualcomm</a:t>
            </a:r>
            <a:endParaRPr lang="en-US" dirty="0"/>
          </a:p>
        </p:txBody>
      </p:sp>
      <p:pic>
        <p:nvPicPr>
          <p:cNvPr id="2050" name="Picture 2" descr="C:\Users\Dawn Carlson\Desktop\marriot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239"/>
            <a:ext cx="1599405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533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Organizations in Action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2051" name="Picture 3" descr="C:\Users\Dawn Carlson\Desktop\zapp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907157"/>
            <a:ext cx="171196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Dawn Carlson\Desktop\goldman sach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23" y="6071360"/>
            <a:ext cx="614362" cy="614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Dawn Carlson\Desktop\Procter_&amp;_Gamble_logo_201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03" y="6100675"/>
            <a:ext cx="1486298" cy="64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Documents and Settings\Dawn_Carlson\My Documents\Dropbox\Projects\TEACHING\Organizations in Action\Clip Art Logo of Organizations\image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688" y="6286396"/>
            <a:ext cx="2082800" cy="51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Dawn_Carlson\My Documents\Dropbox\Projects\TEACHING\Organizations in Action\Clip Art Logo of Organizations\appl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59" y="1673961"/>
            <a:ext cx="717550" cy="880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Dawn_Carlson\My Documents\Dropbox\Projects\TEACHING\Organizations in Action\Clip Art Logo of Organizations\chipotl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760" y="4969391"/>
            <a:ext cx="920750" cy="92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Dawn_Carlson\Desktop\image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5477"/>
            <a:ext cx="1050139" cy="811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Dawn_Carlson\Desktop\imgres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883" y="1005454"/>
            <a:ext cx="1785938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Dawn_Carlson\Desktop\imgres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246" y="2864385"/>
            <a:ext cx="896938" cy="89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Dawn_Carlson\My Documents\Dropbox\Projects\TEACHING\Organizations in Action\Clip Art Logo of Organizations\container store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704" y="179516"/>
            <a:ext cx="1930271" cy="272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awn_Carlson\Desktop\images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100675"/>
            <a:ext cx="2241550" cy="65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awn_Carlson\Desktop\images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435" y="92213"/>
            <a:ext cx="2242218" cy="446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Dawn_Carlson\Desktop\imgres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612" y="3777309"/>
            <a:ext cx="1246188" cy="124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16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Organizations in Action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8001001" cy="4525963"/>
          </a:xfrm>
        </p:spPr>
        <p:txBody>
          <a:bodyPr numCol="2">
            <a:normAutofit fontScale="92500" lnSpcReduction="20000"/>
          </a:bodyPr>
          <a:lstStyle/>
          <a:p>
            <a:r>
              <a:rPr lang="en-US" dirty="0" err="1" smtClean="0"/>
              <a:t>Funmi</a:t>
            </a:r>
            <a:r>
              <a:rPr lang="en-US" dirty="0" smtClean="0"/>
              <a:t> – General Mills</a:t>
            </a:r>
          </a:p>
          <a:p>
            <a:r>
              <a:rPr lang="en-US" dirty="0" smtClean="0"/>
              <a:t>Wesley - Columbia</a:t>
            </a:r>
          </a:p>
          <a:p>
            <a:r>
              <a:rPr lang="en-US" dirty="0" smtClean="0"/>
              <a:t>Jared - Twitter</a:t>
            </a:r>
          </a:p>
          <a:p>
            <a:r>
              <a:rPr lang="en-US" dirty="0" smtClean="0"/>
              <a:t>Benjamin - Disney</a:t>
            </a:r>
          </a:p>
          <a:p>
            <a:r>
              <a:rPr lang="en-US" dirty="0" smtClean="0"/>
              <a:t>Dalton – Southwest Airlines</a:t>
            </a:r>
          </a:p>
          <a:p>
            <a:r>
              <a:rPr lang="en-US" dirty="0" smtClean="0"/>
              <a:t>Emmie – Johnson &amp; Johnson</a:t>
            </a:r>
          </a:p>
          <a:p>
            <a:r>
              <a:rPr lang="en-US" dirty="0" smtClean="0"/>
              <a:t>Margie - Lego</a:t>
            </a:r>
          </a:p>
          <a:p>
            <a:r>
              <a:rPr lang="en-US" dirty="0" smtClean="0"/>
              <a:t>Paul - Nike</a:t>
            </a:r>
          </a:p>
          <a:p>
            <a:endParaRPr lang="en-US" dirty="0" smtClean="0"/>
          </a:p>
          <a:p>
            <a:r>
              <a:rPr lang="en-US" dirty="0" smtClean="0"/>
              <a:t>Lauren – Black Diamond Equipment</a:t>
            </a:r>
          </a:p>
          <a:p>
            <a:r>
              <a:rPr lang="en-US" dirty="0" smtClean="0"/>
              <a:t>Akin - Caterpillar</a:t>
            </a:r>
          </a:p>
          <a:p>
            <a:r>
              <a:rPr lang="en-US" dirty="0" smtClean="0"/>
              <a:t>Elizabeth - Nordstrom</a:t>
            </a:r>
          </a:p>
          <a:p>
            <a:r>
              <a:rPr lang="en-US" dirty="0" smtClean="0"/>
              <a:t>Kate - Starbucks</a:t>
            </a:r>
          </a:p>
          <a:p>
            <a:r>
              <a:rPr lang="en-US" dirty="0" smtClean="0"/>
              <a:t>Jessica – University of Phoenix</a:t>
            </a:r>
          </a:p>
          <a:p>
            <a:r>
              <a:rPr lang="en-US" dirty="0" smtClean="0"/>
              <a:t>John - Google</a:t>
            </a:r>
          </a:p>
          <a:p>
            <a:r>
              <a:rPr lang="en-US" dirty="0"/>
              <a:t>Kaci -  Memorial Sloan Kettering Cancer </a:t>
            </a:r>
            <a:r>
              <a:rPr lang="en-US" dirty="0" smtClean="0"/>
              <a:t>Center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228600"/>
            <a:ext cx="914400" cy="914400"/>
          </a:xfrm>
          <a:prstGeom prst="rect">
            <a:avLst/>
          </a:prstGeom>
        </p:spPr>
      </p:pic>
      <p:pic>
        <p:nvPicPr>
          <p:cNvPr id="1026" name="Picture 2" descr="C:\Users\Dawn Carlson\Desktop\twit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107" y="6080601"/>
            <a:ext cx="1122362" cy="67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wn Carlson\Desktop\Columbia-Sportswear-Logo-Vect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467" y="0"/>
            <a:ext cx="1826846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awn Carlson\Desktop\southwes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252" y="5753099"/>
            <a:ext cx="1704061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awn Carlson\Desktop\disney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908" y="6303168"/>
            <a:ext cx="1095816" cy="45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awn Carlson\Desktop\Lego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708" y="1676400"/>
            <a:ext cx="1012092" cy="1012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awn Carlson\Desktop\imgres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733800"/>
            <a:ext cx="1136650" cy="113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Dawn Carlson\Desktop\memorial sloan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6675"/>
            <a:ext cx="2143125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Dawn_Carlson\My Documents\Dropbox\Projects\TEACHING\Organizations in Action\Clip Art Logo of Organizations\J&amp; J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107" y="151770"/>
            <a:ext cx="2506662" cy="51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Dawn_Carlson\My Documents\Dropbox\Projects\TEACHING\Organizations in Action\Clip Art Logo of Organizations\nike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598" y="5083019"/>
            <a:ext cx="991454" cy="70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Dawn_Carlson\Desktop\images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870329"/>
            <a:ext cx="971504" cy="827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awn_Carlson\Desktop\images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13" y="2819400"/>
            <a:ext cx="674687" cy="67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Dawn_Carlson\My Documents\Dropbox\Projects\TEACHING\Organizations in Action\Clip Art Logo of Organizations\nordstrom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5791200"/>
            <a:ext cx="1023937" cy="102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Dawn_Carlson\My Documents\Dropbox\Projects\TEACHING\Organizations in Action\Clip Art Logo of Organizations\google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887" y="5791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wn Carlson\Desktop\black diamond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692" y="6020277"/>
            <a:ext cx="1295400" cy="712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69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7691</TotalTime>
  <Words>115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Organizations in Action</vt:lpstr>
      <vt:lpstr>Organizations in 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Organizations</dc:title>
  <dc:creator>Dawn S. Carlson</dc:creator>
  <cp:lastModifiedBy>Dawn S. Carlson</cp:lastModifiedBy>
  <cp:revision>66</cp:revision>
  <dcterms:created xsi:type="dcterms:W3CDTF">2014-08-25T18:54:17Z</dcterms:created>
  <dcterms:modified xsi:type="dcterms:W3CDTF">2015-01-21T14:49:16Z</dcterms:modified>
</cp:coreProperties>
</file>