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45" r:id="rId4"/>
    <p:sldId id="258" r:id="rId5"/>
    <p:sldId id="265" r:id="rId6"/>
    <p:sldId id="259" r:id="rId7"/>
    <p:sldId id="262" r:id="rId8"/>
    <p:sldId id="260" r:id="rId9"/>
    <p:sldId id="285" r:id="rId10"/>
    <p:sldId id="400" r:id="rId11"/>
    <p:sldId id="280" r:id="rId12"/>
    <p:sldId id="338" r:id="rId13"/>
    <p:sldId id="340" r:id="rId14"/>
    <p:sldId id="409" r:id="rId15"/>
    <p:sldId id="399" r:id="rId16"/>
    <p:sldId id="397" r:id="rId17"/>
    <p:sldId id="341" r:id="rId18"/>
    <p:sldId id="392" r:id="rId19"/>
    <p:sldId id="272" r:id="rId20"/>
    <p:sldId id="273" r:id="rId21"/>
    <p:sldId id="337" r:id="rId22"/>
    <p:sldId id="401" r:id="rId23"/>
    <p:sldId id="274" r:id="rId24"/>
    <p:sldId id="339" r:id="rId25"/>
    <p:sldId id="293" r:id="rId26"/>
    <p:sldId id="276" r:id="rId27"/>
    <p:sldId id="275" r:id="rId28"/>
    <p:sldId id="266" r:id="rId29"/>
    <p:sldId id="278" r:id="rId30"/>
    <p:sldId id="342" r:id="rId31"/>
    <p:sldId id="279" r:id="rId32"/>
    <p:sldId id="396" r:id="rId33"/>
    <p:sldId id="343" r:id="rId34"/>
    <p:sldId id="292" r:id="rId35"/>
    <p:sldId id="282" r:id="rId36"/>
    <p:sldId id="398" r:id="rId37"/>
    <p:sldId id="281" r:id="rId38"/>
    <p:sldId id="344" r:id="rId39"/>
    <p:sldId id="284" r:id="rId40"/>
    <p:sldId id="346" r:id="rId41"/>
    <p:sldId id="352" r:id="rId42"/>
    <p:sldId id="403" r:id="rId43"/>
    <p:sldId id="348" r:id="rId44"/>
    <p:sldId id="287" r:id="rId45"/>
    <p:sldId id="349" r:id="rId46"/>
    <p:sldId id="408" r:id="rId47"/>
    <p:sldId id="395" r:id="rId48"/>
    <p:sldId id="286" r:id="rId49"/>
    <p:sldId id="283" r:id="rId50"/>
    <p:sldId id="288" r:id="rId51"/>
    <p:sldId id="289" r:id="rId52"/>
    <p:sldId id="407" r:id="rId53"/>
    <p:sldId id="290" r:id="rId54"/>
    <p:sldId id="291" r:id="rId55"/>
    <p:sldId id="353" r:id="rId56"/>
    <p:sldId id="354" r:id="rId57"/>
    <p:sldId id="356" r:id="rId58"/>
    <p:sldId id="357" r:id="rId59"/>
    <p:sldId id="358" r:id="rId60"/>
    <p:sldId id="360" r:id="rId61"/>
    <p:sldId id="363" r:id="rId62"/>
    <p:sldId id="355" r:id="rId63"/>
    <p:sldId id="383" r:id="rId64"/>
    <p:sldId id="393" r:id="rId65"/>
    <p:sldId id="406" r:id="rId66"/>
    <p:sldId id="402" r:id="rId67"/>
    <p:sldId id="394" r:id="rId68"/>
    <p:sldId id="404" r:id="rId69"/>
    <p:sldId id="405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09" autoAdjust="0"/>
    <p:restoredTop sz="94849" autoAdjust="0"/>
  </p:normalViewPr>
  <p:slideViewPr>
    <p:cSldViewPr>
      <p:cViewPr varScale="1">
        <p:scale>
          <a:sx n="89" d="100"/>
          <a:sy n="89" d="100"/>
        </p:scale>
        <p:origin x="-109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9EB76A5-9AD4-47AA-90A7-03AB536ED06C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BADDEA-0C9B-4FA5-854B-9A0A2CD05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76A5-9AD4-47AA-90A7-03AB536ED06C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DEA-0C9B-4FA5-854B-9A0A2CD05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76A5-9AD4-47AA-90A7-03AB536ED06C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BADDEA-0C9B-4FA5-854B-9A0A2CD05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76A5-9AD4-47AA-90A7-03AB536ED06C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DEA-0C9B-4FA5-854B-9A0A2CD05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B76A5-9AD4-47AA-90A7-03AB536ED06C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BADDEA-0C9B-4FA5-854B-9A0A2CD05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76A5-9AD4-47AA-90A7-03AB536ED06C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DEA-0C9B-4FA5-854B-9A0A2CD05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76A5-9AD4-47AA-90A7-03AB536ED06C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DEA-0C9B-4FA5-854B-9A0A2CD05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76A5-9AD4-47AA-90A7-03AB536ED06C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DEA-0C9B-4FA5-854B-9A0A2CD05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76A5-9AD4-47AA-90A7-03AB536ED06C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DEA-0C9B-4FA5-854B-9A0A2CD05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76A5-9AD4-47AA-90A7-03AB536ED06C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BADDEA-0C9B-4FA5-854B-9A0A2CD05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76A5-9AD4-47AA-90A7-03AB536ED06C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DEA-0C9B-4FA5-854B-9A0A2CD05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9EB76A5-9AD4-47AA-90A7-03AB536ED06C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3BADDEA-0C9B-4FA5-854B-9A0A2CD05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400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casey2\facstaff\Richard_Easley\1EBS%20Stuff\PP\02%20Know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0" y="4953000"/>
            <a:ext cx="1981200" cy="1828800"/>
          </a:xfrm>
        </p:spPr>
        <p:txBody>
          <a:bodyPr>
            <a:normAutofit/>
          </a:bodyPr>
          <a:lstStyle/>
          <a:p>
            <a:r>
              <a:rPr lang="en-US" sz="10800" dirty="0" smtClean="0">
                <a:latin typeface="Niagara Engraved" pitchFamily="82" charset="0"/>
              </a:rPr>
              <a:t>EBS</a:t>
            </a:r>
            <a:endParaRPr lang="en-US" sz="10800" dirty="0">
              <a:latin typeface="Niagara Engraved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5334000"/>
            <a:ext cx="7696200" cy="1524000"/>
          </a:xfrm>
        </p:spPr>
        <p:txBody>
          <a:bodyPr/>
          <a:lstStyle/>
          <a:p>
            <a:pPr algn="ctr"/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571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8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uropean</a:t>
            </a:r>
            <a:r>
              <a:rPr lang="en-US" sz="8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business seminar</a:t>
            </a:r>
            <a:endParaRPr lang="en-US" sz="8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02 Kno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7086600" y="1634462"/>
            <a:ext cx="1828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Elephant" pitchFamily="18" charset="0"/>
              </a:rPr>
              <a:t>European</a:t>
            </a:r>
            <a:r>
              <a:rPr lang="en-US" sz="2800" dirty="0" smtClean="0">
                <a:latin typeface="Elephant" pitchFamily="18" charset="0"/>
              </a:rPr>
              <a:t> Business </a:t>
            </a:r>
            <a:r>
              <a:rPr lang="en-US" sz="3000" dirty="0" smtClean="0">
                <a:latin typeface="Elephant" pitchFamily="18" charset="0"/>
              </a:rPr>
              <a:t>Seminar</a:t>
            </a:r>
          </a:p>
          <a:p>
            <a:endParaRPr lang="en-US" sz="3000" dirty="0" smtClean="0">
              <a:latin typeface="Elephant" pitchFamily="18" charset="0"/>
            </a:endParaRPr>
          </a:p>
          <a:p>
            <a:r>
              <a:rPr lang="en-US" sz="2800" dirty="0" smtClean="0">
                <a:latin typeface="Elephant" pitchFamily="18" charset="0"/>
              </a:rPr>
              <a:t>Summer 2012</a:t>
            </a:r>
            <a:endParaRPr lang="en-US" sz="2800" dirty="0">
              <a:latin typeface="Elephan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130927"/>
      </p:ext>
    </p:extLst>
  </p:cSld>
  <p:clrMapOvr>
    <a:masterClrMapping/>
  </p:clrMapOvr>
  <p:transition advClick="0" advTm="29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pic>
        <p:nvPicPr>
          <p:cNvPr id="84994" name="Picture 2" descr="http://hphotos-sjc1.fbcdn.net/hphotos-snc6/267449_10150316342168296_589288295_9197528_733626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304800"/>
            <a:ext cx="6451600" cy="483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4412944"/>
      </p:ext>
    </p:extLst>
  </p:cSld>
  <p:clrMapOvr>
    <a:masterClrMapping/>
  </p:clrMapOvr>
  <p:transition advClick="0" advTm="40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23925"/>
            <a:ext cx="5676900" cy="4257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159364"/>
      </p:ext>
    </p:extLst>
  </p:cSld>
  <p:clrMapOvr>
    <a:masterClrMapping/>
  </p:clrMapOvr>
  <p:transition advClick="0" advTm="59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74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Siena, Italy</a:t>
            </a:r>
            <a:endParaRPr lang="en-US" sz="12000" b="1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04412944"/>
      </p:ext>
    </p:extLst>
  </p:cSld>
  <p:clrMapOvr>
    <a:masterClrMapping/>
  </p:clrMapOvr>
  <p:transition advClick="0" advTm="16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pic>
        <p:nvPicPr>
          <p:cNvPr id="49154" name="Picture 2" descr="http://a6.sphotos.ak.fbcdn.net/hphotos-ak-snc6/264475_10150316333113296_589288295_9197330_418887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4092575" cy="5456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7921471"/>
      </p:ext>
    </p:extLst>
  </p:cSld>
  <p:clrMapOvr>
    <a:masterClrMapping/>
  </p:clrMapOvr>
  <p:transition advClick="0" advTm="68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pic>
        <p:nvPicPr>
          <p:cNvPr id="75778" name="Picture 2" descr="http://a7.sphotos.ak.fbcdn.net/hphotos-ak-snc6/263695_2200462529268_1178433588_2606156_110234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6629400" cy="4972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4412944"/>
      </p:ext>
    </p:extLst>
  </p:cSld>
  <p:clrMapOvr>
    <a:masterClrMapping/>
  </p:clrMapOvr>
  <p:transition advClick="0" advTm="43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09600" y="1371600"/>
            <a:ext cx="883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rush Script MT" pitchFamily="66" charset="0"/>
              </a:rPr>
              <a:t>Paris</a:t>
            </a:r>
            <a:endParaRPr lang="en-US" sz="20000" dirty="0">
              <a:solidFill>
                <a:schemeClr val="accent1">
                  <a:lumMod val="40000"/>
                  <a:lumOff val="6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767921471"/>
      </p:ext>
    </p:extLst>
  </p:cSld>
  <p:clrMapOvr>
    <a:masterClrMapping/>
  </p:clrMapOvr>
  <p:transition advClick="0" advTm="15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086600" y="16002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text the word “</a:t>
            </a:r>
            <a:r>
              <a:rPr kumimoji="0" lang="en-US" sz="2500" b="0" i="1" u="none" strike="noStrike" kern="1200" cap="none" spc="15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info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” to 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ebs@baylor.edu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/>
            </a:r>
            <a:b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</a:b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to get more information  </a:t>
            </a:r>
            <a:endParaRPr kumimoji="0" lang="en-US" sz="25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pic>
        <p:nvPicPr>
          <p:cNvPr id="78850" name="Picture 2" descr="http://a8.sphotos.ak.fbcdn.net/hphotos-ak-snc6/264638_10150316318073296_589288295_9196988_620538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705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7891011"/>
      </p:ext>
    </p:extLst>
  </p:cSld>
  <p:clrMapOvr>
    <a:masterClrMapping/>
  </p:clrMapOvr>
  <p:transition advClick="0" advTm="67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0" y="1219200"/>
            <a:ext cx="883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aettenschweiler" pitchFamily="34" charset="0"/>
              </a:rPr>
              <a:t>London</a:t>
            </a:r>
            <a:endParaRPr lang="en-US" sz="20000" dirty="0">
              <a:solidFill>
                <a:schemeClr val="accent1">
                  <a:lumMod val="40000"/>
                  <a:lumOff val="60000"/>
                </a:schemeClr>
              </a:solidFill>
              <a:latin typeface="Haettenschweiler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207004667"/>
      </p:ext>
    </p:extLst>
  </p:cSld>
  <p:clrMapOvr>
    <a:masterClrMapping/>
  </p:clrMapOvr>
  <p:transition advClick="0" advTm="17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39000" y="4953000"/>
            <a:ext cx="1981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2000" kern="1200" spc="15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4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smtClean="0">
                <a:latin typeface="Niagara Engraved" pitchFamily="82" charset="0"/>
              </a:rPr>
              <a:t>EBS</a:t>
            </a:r>
            <a:endParaRPr lang="en-US" sz="10800" dirty="0">
              <a:latin typeface="Niagara Engraved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4098" name="Picture 2" descr="http://hphotos-sjc1.fbcdn.net/281615_1918416404488_1364340028_1793794_63060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3886200" cy="5299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1906578"/>
      </p:ext>
    </p:extLst>
  </p:cSld>
  <p:clrMapOvr>
    <a:masterClrMapping/>
  </p:clrMapOvr>
  <p:transition advClick="0" advTm="73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010400" y="5029200"/>
            <a:ext cx="1905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9600" dirty="0" smtClean="0">
                <a:solidFill>
                  <a:schemeClr val="bg1"/>
                </a:solidFill>
                <a:latin typeface="Niagara Engraved" pitchFamily="82" charset="0"/>
              </a:rPr>
              <a:t> EBS</a:t>
            </a:r>
            <a:endParaRPr lang="en-US" sz="96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79874" name="Picture 2" descr="http://a5.sphotos.ak.fbcdn.net/hphotos-ak-snc6/260521_1879858126046_1529070190_31915753_694640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381000"/>
            <a:ext cx="6654800" cy="499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7127883"/>
      </p:ext>
    </p:extLst>
  </p:cSld>
  <p:clrMapOvr>
    <a:masterClrMapping/>
  </p:clrMapOvr>
  <p:transition advClick="0" advTm="78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6477000" y="5029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text the word “</a:t>
            </a:r>
            <a:r>
              <a:rPr kumimoji="0" lang="en-US" sz="2500" b="0" i="1" u="none" strike="noStrike" kern="1200" cap="none" spc="15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info</a:t>
            </a:r>
            <a:r>
              <a:rPr kumimoji="0" lang="en-US" sz="25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” to </a:t>
            </a:r>
            <a:r>
              <a:rPr kumimoji="0" lang="en-US" sz="25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ebs@baylor.edu</a:t>
            </a:r>
            <a:r>
              <a:rPr kumimoji="0" lang="en-US" sz="25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/>
            </a:r>
            <a:br>
              <a:rPr kumimoji="0" lang="en-US" sz="25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</a:br>
            <a:r>
              <a:rPr kumimoji="0" lang="en-US" sz="25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to get more information  </a:t>
            </a:r>
            <a:endParaRPr kumimoji="0" lang="en-US" sz="25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sp>
        <p:nvSpPr>
          <p:cNvPr id="12" name="Subtitle 11"/>
          <p:cNvSpPr txBox="1"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pic>
        <p:nvPicPr>
          <p:cNvPr id="93188" name="Picture 4" descr="http://hphotos-sjc1.fbcdn.net/269806_1895918567547_1529070190_31929881_25943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6553200" cy="491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9424819"/>
      </p:ext>
    </p:extLst>
  </p:cSld>
  <p:clrMapOvr>
    <a:masterClrMapping/>
  </p:clrMapOvr>
  <p:transition advClick="0" advTm="59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39000" y="4953000"/>
            <a:ext cx="1981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2000" kern="1200" spc="15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4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smtClean="0">
                <a:latin typeface="Niagara Engraved" pitchFamily="82" charset="0"/>
              </a:rPr>
              <a:t>EBS</a:t>
            </a:r>
            <a:endParaRPr lang="en-US" sz="10800" dirty="0">
              <a:latin typeface="Niagara Engraved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78850" name="Picture 2" descr="http://a4.sphotos.ak.fbcdn.net/hphotos-ak-ash4/267509_10150708041550647_666280646_19963872_90311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66750"/>
            <a:ext cx="6477000" cy="4857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32478812"/>
      </p:ext>
    </p:extLst>
  </p:cSld>
  <p:clrMapOvr>
    <a:masterClrMapping/>
  </p:clrMapOvr>
  <p:transition advClick="0" advTm="81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0" y="2057400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itchFamily="82" charset="0"/>
              </a:rPr>
              <a:t>FLORENCE, Italy</a:t>
            </a:r>
            <a:endParaRPr lang="en-US" sz="10000" dirty="0">
              <a:solidFill>
                <a:schemeClr val="accent1">
                  <a:lumMod val="40000"/>
                  <a:lumOff val="60000"/>
                </a:schemeClr>
              </a:solidFill>
              <a:latin typeface="Algerian" pitchFamily="8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5334000"/>
            <a:ext cx="7696200" cy="1524000"/>
          </a:xfrm>
        </p:spPr>
        <p:txBody>
          <a:bodyPr/>
          <a:lstStyle/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7706350"/>
      </p:ext>
    </p:extLst>
  </p:cSld>
  <p:clrMapOvr>
    <a:masterClrMapping/>
  </p:clrMapOvr>
  <p:transition advClick="0" advTm="2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pic>
        <p:nvPicPr>
          <p:cNvPr id="83970" name="Picture 2" descr="http://a4.sphotos.ak.fbcdn.net/hphotos-ak-snc6/269054_10150316296443296_589288295_9196651_494347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705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4412944"/>
      </p:ext>
    </p:extLst>
  </p:cSld>
  <p:clrMapOvr>
    <a:masterClrMapping/>
  </p:clrMapOvr>
  <p:transition advClick="0" advTm="73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77826" name="Picture 2" descr="http://a5.sphotos.ak.fbcdn.net/hphotos-ak-snc6/269774_10150708040155647_666280646_19963840_343907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533400"/>
            <a:ext cx="6654800" cy="499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15008256"/>
      </p:ext>
    </p:extLst>
  </p:cSld>
  <p:clrMapOvr>
    <a:masterClrMapping/>
  </p:clrMapOvr>
  <p:transition advClick="0" advTm="81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14400" y="1790343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atura MT Script Capitals" pitchFamily="66" charset="0"/>
              </a:rPr>
              <a:t>Maranello</a:t>
            </a:r>
            <a:r>
              <a:rPr lang="en-US" sz="9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atura MT Script Capitals" pitchFamily="66" charset="0"/>
              </a:rPr>
              <a:t>, Italy</a:t>
            </a:r>
            <a:endParaRPr lang="en-US" sz="9600" dirty="0">
              <a:solidFill>
                <a:schemeClr val="accent1">
                  <a:lumMod val="40000"/>
                  <a:lumOff val="60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1523220"/>
      </p:ext>
    </p:extLst>
  </p:cSld>
  <p:clrMapOvr>
    <a:masterClrMapping/>
  </p:clrMapOvr>
  <p:transition advClick="0" advTm="2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086600" y="12192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1026" name="Picture 2" descr="C:\Users\richard_easley\Documents\1-study abroad\Pictures\chris and nathan pictures\chris and nathan pictures\Trip to Europe -- EBS trip\100_0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6604601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2453016"/>
      </p:ext>
    </p:extLst>
  </p:cSld>
  <p:clrMapOvr>
    <a:masterClrMapping/>
  </p:clrMapOvr>
  <p:transition advClick="0" advTm="82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0" y="4953000"/>
            <a:ext cx="1981200" cy="1828800"/>
          </a:xfrm>
        </p:spPr>
        <p:txBody>
          <a:bodyPr>
            <a:normAutofit/>
          </a:bodyPr>
          <a:lstStyle/>
          <a:p>
            <a:r>
              <a:rPr lang="en-US" sz="10800" dirty="0" smtClean="0">
                <a:latin typeface="Niagara Engraved" pitchFamily="82" charset="0"/>
              </a:rPr>
              <a:t>EBS</a:t>
            </a:r>
            <a:endParaRPr lang="en-US" sz="10800" dirty="0">
              <a:latin typeface="Niagara Engraved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571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8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uropean</a:t>
            </a:r>
            <a:r>
              <a:rPr lang="en-US" sz="8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business seminar</a:t>
            </a:r>
            <a:endParaRPr lang="en-US" sz="8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784643"/>
      </p:ext>
    </p:extLst>
  </p:cSld>
  <p:clrMapOvr>
    <a:masterClrMapping/>
  </p:clrMapOvr>
  <p:transition advClick="0" advTm="73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76802" name="Picture 2" descr="http://a6.sphotos.ak.fbcdn.net/hphotos-ak-snc6/270019_10150708076500647_666280646_19964505_221793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6477000" cy="4857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0400056"/>
      </p:ext>
    </p:extLst>
  </p:cSld>
  <p:clrMapOvr>
    <a:masterClrMapping/>
  </p:clrMapOvr>
  <p:transition advClick="0" advTm="79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6705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nard MT Condensed" pitchFamily="18" charset="0"/>
              </a:rPr>
              <a:t>8</a:t>
            </a:r>
            <a:r>
              <a:rPr lang="en-US" sz="175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nard MT Condensed" pitchFamily="18" charset="0"/>
              </a:rPr>
              <a:t> </a:t>
            </a:r>
          </a:p>
          <a:p>
            <a:pPr algn="ctr"/>
            <a:r>
              <a:rPr lang="en-US" sz="175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nard MT Condensed" pitchFamily="18" charset="0"/>
              </a:rPr>
              <a:t>cities</a:t>
            </a:r>
            <a:endParaRPr lang="en-US" sz="17500" dirty="0">
              <a:solidFill>
                <a:schemeClr val="accent1">
                  <a:lumMod val="40000"/>
                  <a:lumOff val="6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11543192"/>
      </p:ext>
    </p:extLst>
  </p:cSld>
  <p:clrMapOvr>
    <a:masterClrMapping/>
  </p:clrMapOvr>
  <p:transition advClick="0" advTm="12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010400" y="5029200"/>
            <a:ext cx="1905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9600" dirty="0" smtClean="0">
                <a:solidFill>
                  <a:schemeClr val="bg1"/>
                </a:solidFill>
                <a:latin typeface="Niagara Engraved" pitchFamily="82" charset="0"/>
              </a:rPr>
              <a:t> EBS</a:t>
            </a:r>
            <a:endParaRPr lang="en-US" sz="96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572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4370855"/>
      </p:ext>
    </p:extLst>
  </p:cSld>
  <p:clrMapOvr>
    <a:masterClrMapping/>
  </p:clrMapOvr>
  <p:transition advClick="0" advTm="74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14400" y="1639431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Jokerman" pitchFamily="82" charset="0"/>
                <a:ea typeface="DejaVu Serif Condensed" pitchFamily="18" charset="0"/>
              </a:rPr>
              <a:t>A</a:t>
            </a:r>
            <a:r>
              <a:rPr lang="en-US" sz="1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okerman" pitchFamily="82" charset="0"/>
                <a:ea typeface="DejaVu Serif Condensed" pitchFamily="18" charset="0"/>
              </a:rPr>
              <a:t>ustria</a:t>
            </a:r>
            <a:endParaRPr lang="en-US" sz="14000" dirty="0">
              <a:solidFill>
                <a:schemeClr val="accent1">
                  <a:lumMod val="40000"/>
                  <a:lumOff val="60000"/>
                </a:schemeClr>
              </a:solidFill>
              <a:latin typeface="Jokerman" pitchFamily="82" charset="0"/>
              <a:ea typeface="DejaVu Serif Condensed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12705729"/>
      </p:ext>
    </p:extLst>
  </p:cSld>
  <p:clrMapOvr>
    <a:masterClrMapping/>
  </p:clrMapOvr>
  <p:transition advClick="0" advTm="1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1795"/>
            <a:ext cx="701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nard MT Condensed" pitchFamily="18" charset="0"/>
              </a:rPr>
              <a:t>5</a:t>
            </a:r>
          </a:p>
          <a:p>
            <a:pPr algn="ctr"/>
            <a:r>
              <a:rPr lang="en-US" sz="13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nard MT Condensed" pitchFamily="18" charset="0"/>
              </a:rPr>
              <a:t>countries</a:t>
            </a:r>
            <a:endParaRPr lang="en-US" sz="13000" dirty="0">
              <a:solidFill>
                <a:schemeClr val="accent1">
                  <a:lumMod val="40000"/>
                  <a:lumOff val="6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38282883"/>
      </p:ext>
    </p:extLst>
  </p:cSld>
  <p:clrMapOvr>
    <a:masterClrMapping/>
  </p:clrMapOvr>
  <p:transition advClick="0" advTm="16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39000" y="4953000"/>
            <a:ext cx="1981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2000" kern="1200" spc="15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4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smtClean="0">
                <a:latin typeface="Niagara Engraved" pitchFamily="82" charset="0"/>
              </a:rPr>
              <a:t>EBS</a:t>
            </a:r>
            <a:endParaRPr lang="en-US" sz="10800" dirty="0">
              <a:latin typeface="Niagara Engraved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69634" name="Picture 2" descr="http://hphotos-sjc1.fbcdn.net/268781_10150316297083296_589288295_9196667_83339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4114800" cy="5486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3622591"/>
      </p:ext>
    </p:extLst>
  </p:cSld>
  <p:clrMapOvr>
    <a:masterClrMapping/>
  </p:clrMapOvr>
  <p:transition advClick="0" advTm="764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086600" y="16002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text the word “</a:t>
            </a:r>
            <a:r>
              <a:rPr kumimoji="0" lang="en-US" sz="2500" b="0" i="1" u="none" strike="noStrike" kern="1200" cap="none" spc="15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info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” to 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ebs@baylor.edu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/>
            </a:r>
            <a:b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</a:b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to get more information  </a:t>
            </a:r>
            <a:endParaRPr kumimoji="0" lang="en-US" sz="25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pic>
        <p:nvPicPr>
          <p:cNvPr id="78850" name="Picture 2" descr="http://a8.sphotos.ak.fbcdn.net/hphotos-ak-snc6/264638_10150316318073296_589288295_9196988_620538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705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7891011"/>
      </p:ext>
    </p:extLst>
  </p:cSld>
  <p:clrMapOvr>
    <a:masterClrMapping/>
  </p:clrMapOvr>
  <p:transition advClick="0" advTm="578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701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nard MT Condensed" pitchFamily="18" charset="0"/>
              </a:rPr>
              <a:t>unlimited memories!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484768"/>
      </p:ext>
    </p:extLst>
  </p:cSld>
  <p:clrMapOvr>
    <a:masterClrMapping/>
  </p:clrMapOvr>
  <p:transition advClick="0" advTm="16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49154" name="Picture 2" descr="http://hphotos-sjc1.fbcdn.net/267735_1939546018206_1529070190_31954534_583798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533400"/>
            <a:ext cx="6756400" cy="5067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77407687"/>
      </p:ext>
    </p:extLst>
  </p:cSld>
  <p:clrMapOvr>
    <a:masterClrMapping/>
  </p:clrMapOvr>
  <p:transition advClick="0" advTm="811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0" y="4953000"/>
            <a:ext cx="1981200" cy="1828800"/>
          </a:xfrm>
        </p:spPr>
        <p:txBody>
          <a:bodyPr>
            <a:normAutofit/>
          </a:bodyPr>
          <a:lstStyle/>
          <a:p>
            <a:r>
              <a:rPr lang="en-US" sz="10800" dirty="0" smtClean="0">
                <a:latin typeface="Niagara Engraved" pitchFamily="82" charset="0"/>
              </a:rPr>
              <a:t>EBS</a:t>
            </a:r>
            <a:endParaRPr lang="en-US" sz="10800" dirty="0">
              <a:latin typeface="Niagara Engraved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571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8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uropean</a:t>
            </a:r>
            <a:r>
              <a:rPr lang="en-US" sz="8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business seminar</a:t>
            </a:r>
            <a:endParaRPr lang="en-US" sz="8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255883"/>
      </p:ext>
    </p:extLst>
  </p:cSld>
  <p:clrMapOvr>
    <a:masterClrMapping/>
  </p:clrMapOvr>
  <p:transition advClick="0" advTm="826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086600" y="16002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text the word “</a:t>
            </a:r>
            <a:r>
              <a:rPr kumimoji="0" lang="en-US" sz="2500" b="0" i="1" u="none" strike="noStrike" kern="1200" cap="none" spc="15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info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” to 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ebs@baylor.edu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/>
            </a:r>
            <a:b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</a:b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to get more information  </a:t>
            </a:r>
            <a:endParaRPr kumimoji="0" lang="en-US" sz="25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pic>
        <p:nvPicPr>
          <p:cNvPr id="78850" name="Picture 2" descr="http://a8.sphotos.ak.fbcdn.net/hphotos-ak-snc6/264638_10150316318073296_589288295_9196988_620538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705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7891011"/>
      </p:ext>
    </p:extLst>
  </p:cSld>
  <p:clrMapOvr>
    <a:masterClrMapping/>
  </p:clrMapOvr>
  <p:transition advClick="0" advTm="874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6287"/>
            <a:ext cx="6296678" cy="4710113"/>
          </a:xfrm>
          <a:prstGeom prst="rect">
            <a:avLst/>
          </a:prstGeom>
          <a:noFill/>
          <a:ln w="762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169608"/>
      </p:ext>
    </p:extLst>
  </p:cSld>
  <p:clrMapOvr>
    <a:masterClrMapping/>
  </p:clrMapOvr>
  <p:transition advClick="0" advTm="78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38200" y="1481822"/>
            <a:ext cx="88392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howcard Gothic" pitchFamily="82" charset="0"/>
                <a:ea typeface="DejaVu Serif Condensed" pitchFamily="18" charset="0"/>
              </a:rPr>
              <a:t>ITALY</a:t>
            </a:r>
            <a:endParaRPr lang="en-US" sz="17500" dirty="0">
              <a:solidFill>
                <a:schemeClr val="accent1">
                  <a:lumMod val="40000"/>
                  <a:lumOff val="60000"/>
                </a:schemeClr>
              </a:solidFill>
              <a:latin typeface="Showcard Gothic" pitchFamily="82" charset="0"/>
              <a:ea typeface="DejaVu Serif Condensed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8193803"/>
      </p:ext>
    </p:extLst>
  </p:cSld>
  <p:clrMapOvr>
    <a:masterClrMapping/>
  </p:clrMapOvr>
  <p:transition advClick="0" advTm="24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39000" y="4953000"/>
            <a:ext cx="1981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2000" kern="1200" spc="15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4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smtClean="0">
                <a:latin typeface="Niagara Engraved" pitchFamily="82" charset="0"/>
              </a:rPr>
              <a:t>EBS</a:t>
            </a:r>
            <a:endParaRPr lang="en-US" sz="10800" dirty="0">
              <a:latin typeface="Niagara Engraved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57346" name="Picture 2" descr="http://a3.sphotos.ak.fbcdn.net/hphotos-ak-snc6/269554_10150316299438296_589288295_9196725_424436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6553200" cy="491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00560998"/>
      </p:ext>
    </p:extLst>
  </p:cSld>
  <p:clrMapOvr>
    <a:masterClrMapping/>
  </p:clrMapOvr>
  <p:transition advClick="0" advTm="79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Subtitle 7"/>
          <p:cNvSpPr txBox="1"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81000" y="5562600"/>
            <a:ext cx="7696200" cy="1524000"/>
          </a:xfrm>
        </p:spPr>
        <p:txBody>
          <a:bodyPr/>
          <a:lstStyle/>
          <a:p>
            <a:pPr algn="ctr"/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91138" name="Picture 2" descr="http://a3.sphotos.ak.fbcdn.net/hphotos-ak-snc6/270706_1865531202391_1364340028_1725316_336842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533401"/>
            <a:ext cx="6502399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743542"/>
      </p:ext>
    </p:extLst>
  </p:cSld>
  <p:clrMapOvr>
    <a:masterClrMapping/>
  </p:clrMapOvr>
  <p:transition advClick="0" advTm="39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14400" y="1639431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Old English Text MT" pitchFamily="66" charset="0"/>
                <a:ea typeface="DejaVu Serif Condensed" pitchFamily="18" charset="0"/>
              </a:rPr>
              <a:t>Germany</a:t>
            </a:r>
            <a:endParaRPr lang="en-US" sz="14000" dirty="0">
              <a:solidFill>
                <a:schemeClr val="accent1">
                  <a:lumMod val="40000"/>
                  <a:lumOff val="60000"/>
                </a:schemeClr>
              </a:solidFill>
              <a:latin typeface="Old English Text MT" pitchFamily="66" charset="0"/>
              <a:ea typeface="DejaVu Serif Condensed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77054054"/>
      </p:ext>
    </p:extLst>
  </p:cSld>
  <p:clrMapOvr>
    <a:masterClrMapping/>
  </p:clrMapOvr>
  <p:transition advClick="0" advTm="24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6477000" y="5029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086600" y="16764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46082" name="Picture 2" descr="http://a8.sphotos.ak.fbcdn.net/hphotos-ak-ash4/267550_10150298326370169_710290168_9368241_741070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6654800" cy="499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064628"/>
      </p:ext>
    </p:extLst>
  </p:cSld>
  <p:clrMapOvr>
    <a:masterClrMapping/>
  </p:clrMapOvr>
  <p:transition advClick="0" advTm="811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pic>
        <p:nvPicPr>
          <p:cNvPr id="81922" name="Picture 2" descr="http://a4.sphotos.ak.fbcdn.net/hphotos-ak-snc6/263548_2200558131658_1178433588_2606443_718057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304800"/>
            <a:ext cx="6451600" cy="483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4412944"/>
      </p:ext>
    </p:extLst>
  </p:cSld>
  <p:clrMapOvr>
    <a:masterClrMapping/>
  </p:clrMapOvr>
  <p:transition advClick="0" advTm="905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14400" y="1639431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Papyrus" pitchFamily="66" charset="0"/>
                <a:ea typeface="DejaVu Serif Condensed" pitchFamily="18" charset="0"/>
              </a:rPr>
              <a:t>France</a:t>
            </a:r>
            <a:endParaRPr lang="en-US" sz="16000" dirty="0">
              <a:solidFill>
                <a:schemeClr val="accent1">
                  <a:lumMod val="40000"/>
                  <a:lumOff val="60000"/>
                </a:schemeClr>
              </a:solidFill>
              <a:latin typeface="Papyrus" pitchFamily="66" charset="0"/>
              <a:ea typeface="DejaVu Serif Condensed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5637498"/>
      </p:ext>
    </p:extLst>
  </p:cSld>
  <p:clrMapOvr>
    <a:masterClrMapping/>
  </p:clrMapOvr>
  <p:transition advClick="0" advTm="16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010400" y="5029200"/>
            <a:ext cx="1905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9600" dirty="0" smtClean="0">
                <a:solidFill>
                  <a:schemeClr val="bg1"/>
                </a:solidFill>
                <a:latin typeface="Niagara Engraved" pitchFamily="82" charset="0"/>
              </a:rPr>
              <a:t> EBS</a:t>
            </a:r>
            <a:endParaRPr lang="en-US" sz="96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56322" name="Picture 2" descr="http://a7.sphotos.ak.fbcdn.net/hphotos-ak-snc6/269813_10150316299938296_589288295_9196738_330332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533400"/>
            <a:ext cx="6654800" cy="499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2404241"/>
      </p:ext>
    </p:extLst>
  </p:cSld>
  <p:clrMapOvr>
    <a:masterClrMapping/>
  </p:clrMapOvr>
  <p:transition advClick="0" advTm="811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14400" y="317242"/>
            <a:ext cx="883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loucester MT Extra Condensed" pitchFamily="18" charset="0"/>
                <a:ea typeface="DejaVu Serif Condensed" pitchFamily="18" charset="0"/>
              </a:rPr>
              <a:t>United</a:t>
            </a:r>
          </a:p>
          <a:p>
            <a:pPr algn="ctr"/>
            <a:r>
              <a:rPr lang="en-US" sz="1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loucester MT Extra Condensed" pitchFamily="18" charset="0"/>
                <a:ea typeface="DejaVu Serif Condensed" pitchFamily="18" charset="0"/>
              </a:rPr>
              <a:t>Kingdom</a:t>
            </a:r>
            <a:endParaRPr lang="en-US" sz="16000" dirty="0">
              <a:solidFill>
                <a:schemeClr val="accent1">
                  <a:lumMod val="40000"/>
                  <a:lumOff val="60000"/>
                </a:schemeClr>
              </a:solidFill>
              <a:latin typeface="Gloucester MT Extra Condensed" pitchFamily="18" charset="0"/>
              <a:ea typeface="DejaVu Serif Condensed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27712768"/>
      </p:ext>
    </p:extLst>
  </p:cSld>
  <p:clrMapOvr>
    <a:masterClrMapping/>
  </p:clrMapOvr>
  <p:transition advClick="0" advTm="24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pic>
        <p:nvPicPr>
          <p:cNvPr id="76802" name="Picture 2" descr="http://hphotos-sjc1.fbcdn.net/hphotos-snc6/264144_2200463089282_1178433588_2606162_419473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660400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4412944"/>
      </p:ext>
    </p:extLst>
  </p:cSld>
  <p:clrMapOvr>
    <a:masterClrMapping/>
  </p:clrMapOvr>
  <p:transition advClick="0" advTm="1014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086600" y="16002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text the word “</a:t>
            </a:r>
            <a:r>
              <a:rPr kumimoji="0" lang="en-US" sz="2500" b="0" i="1" u="none" strike="noStrike" kern="1200" cap="none" spc="15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info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” to 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ebs@baylor.edu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/>
            </a:r>
            <a:b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</a:b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to get more information  </a:t>
            </a:r>
            <a:endParaRPr kumimoji="0" lang="en-US" sz="25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pic>
        <p:nvPicPr>
          <p:cNvPr id="78850" name="Picture 2" descr="http://a8.sphotos.ak.fbcdn.net/hphotos-ak-snc6/264638_10150316318073296_589288295_9196988_620538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705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7891011"/>
      </p:ext>
    </p:extLst>
  </p:cSld>
  <p:clrMapOvr>
    <a:masterClrMapping/>
  </p:clrMapOvr>
  <p:transition advClick="0" advTm="1014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58370" name="Picture 2" descr="http://a4.sphotos.ak.fbcdn.net/hphotos-ak-snc6/263851_10150316298008296_589288295_9196687_62733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6248400" cy="4686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0952536"/>
      </p:ext>
    </p:extLst>
  </p:cSld>
  <p:clrMapOvr>
    <a:masterClrMapping/>
  </p:clrMapOvr>
  <p:transition advClick="0" advTm="874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010400" y="5029200"/>
            <a:ext cx="1905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9600" dirty="0" smtClean="0">
                <a:solidFill>
                  <a:schemeClr val="bg1"/>
                </a:solidFill>
                <a:latin typeface="Niagara Engraved" pitchFamily="82" charset="0"/>
              </a:rPr>
              <a:t> EBS</a:t>
            </a:r>
            <a:endParaRPr lang="en-US" sz="96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55298" name="Picture 2" descr="http://a2.sphotos.ak.fbcdn.net/hphotos-ak-ash4/263913_10150316300153296_589288295_9196743_818687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4057649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174347"/>
      </p:ext>
    </p:extLst>
  </p:cSld>
  <p:clrMapOvr>
    <a:masterClrMapping/>
  </p:clrMapOvr>
  <p:transition advClick="0" advTm="81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981199"/>
            <a:ext cx="670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rint MT Shadow" pitchFamily="82" charset="0"/>
              </a:rPr>
              <a:t>MUNICH, GERMANY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Imprint MT Shadow" pitchFamily="8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53305864"/>
      </p:ext>
    </p:extLst>
  </p:cSld>
  <p:clrMapOvr>
    <a:masterClrMapping/>
  </p:clrMapOvr>
  <p:transition advClick="0" advTm="11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39000" y="4953000"/>
            <a:ext cx="1981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2000" kern="1200" spc="15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4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smtClean="0">
                <a:latin typeface="Niagara Engraved" pitchFamily="82" charset="0"/>
              </a:rPr>
              <a:t>EBS</a:t>
            </a:r>
            <a:endParaRPr lang="en-US" sz="10800" dirty="0">
              <a:latin typeface="Niagara Engraved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53250" name="Picture 2" descr="http://a6.sphotos.ak.fbcdn.net/hphotos-ak-snc6/270561_10150316295708296_589288295_9196631_744264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381000"/>
            <a:ext cx="6756400" cy="5067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6679138"/>
      </p:ext>
    </p:extLst>
  </p:cSld>
  <p:clrMapOvr>
    <a:masterClrMapping/>
  </p:clrMapOvr>
  <p:transition advClick="0" advTm="858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0" y="4953000"/>
            <a:ext cx="1981200" cy="1828800"/>
          </a:xfrm>
        </p:spPr>
        <p:txBody>
          <a:bodyPr>
            <a:normAutofit/>
          </a:bodyPr>
          <a:lstStyle/>
          <a:p>
            <a:r>
              <a:rPr lang="en-US" sz="10800" dirty="0" smtClean="0">
                <a:latin typeface="Niagara Engraved" pitchFamily="82" charset="0"/>
              </a:rPr>
              <a:t>EBS</a:t>
            </a:r>
            <a:endParaRPr lang="en-US" sz="10800" dirty="0">
              <a:latin typeface="Niagara Engraved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571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8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uropean</a:t>
            </a:r>
            <a:r>
              <a:rPr lang="en-US" sz="8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business seminar</a:t>
            </a:r>
            <a:endParaRPr lang="en-US" sz="8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3861294"/>
      </p:ext>
    </p:extLst>
  </p:cSld>
  <p:clrMapOvr>
    <a:masterClrMapping/>
  </p:clrMapOvr>
  <p:transition advClick="0" advTm="78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pic>
        <p:nvPicPr>
          <p:cNvPr id="77826" name="Picture 2" descr="http://a8.sphotos.ak.fbcdn.net/hphotos-ak-ash4/261224_10150316357283296_589288295_9197750_215097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330994"/>
            <a:ext cx="6416675" cy="4812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4412944"/>
      </p:ext>
    </p:extLst>
  </p:cSld>
  <p:clrMapOvr>
    <a:masterClrMapping/>
  </p:clrMapOvr>
  <p:transition advClick="0" advTm="874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010400" y="5029200"/>
            <a:ext cx="1905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9600" dirty="0" smtClean="0">
                <a:solidFill>
                  <a:schemeClr val="bg1"/>
                </a:solidFill>
                <a:latin typeface="Niagara Engraved" pitchFamily="82" charset="0"/>
              </a:rPr>
              <a:t> EBS</a:t>
            </a:r>
            <a:endParaRPr lang="en-US" sz="96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086600" y="16002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51202" name="Picture 2" descr="http://a5.sphotos.ak.fbcdn.net/hphotos-ak-snc6/268074_10150316359953296_589288295_9197818_528167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6553200" cy="491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9591557"/>
      </p:ext>
    </p:extLst>
  </p:cSld>
  <p:clrMapOvr>
    <a:masterClrMapping/>
  </p:clrMapOvr>
  <p:transition advClick="0" advTm="748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39000" y="4953000"/>
            <a:ext cx="1981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2000" kern="1200" spc="15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4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smtClean="0">
                <a:latin typeface="Niagara Engraved" pitchFamily="82" charset="0"/>
              </a:rPr>
              <a:t>EBS</a:t>
            </a:r>
            <a:endParaRPr lang="en-US" sz="10800" dirty="0">
              <a:latin typeface="Niagara Engraved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086600" y="16002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50178" name="Picture 2" descr="http://a5.sphotos.ak.fbcdn.net/hphotos-ak-ash4/263789_1879850485855_1529070190_31915739_800236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6553200" cy="491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5994802"/>
      </p:ext>
    </p:extLst>
  </p:cSld>
  <p:clrMapOvr>
    <a:masterClrMapping/>
  </p:clrMapOvr>
  <p:transition advClick="0" advTm="764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086600" y="12954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2050" name="Picture 2" descr="C:\Users\richard_easley\Documents\1-study abroad\Pictures\chris and nathan pictures\chris and nathan pictures\Trip to Europe -- EBS trip\100_0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336" y="381000"/>
            <a:ext cx="6532628" cy="4899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1752336"/>
      </p:ext>
    </p:extLst>
  </p:cSld>
  <p:clrMapOvr>
    <a:masterClrMapping/>
  </p:clrMapOvr>
  <p:transition advClick="0" advTm="842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7086600" y="15240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3074" name="Picture 2" descr="C:\Users\richard_easley\Documents\1-study abroad\Pictures\chris and nathan pictures\chris and nathan pictures\Trip to Europe -- EBS trip\100_0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6502992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8831052"/>
      </p:ext>
    </p:extLst>
  </p:cSld>
  <p:clrMapOvr>
    <a:masterClrMapping/>
  </p:clrMapOvr>
  <p:transition advClick="0" advTm="905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5122" name="Picture 2" descr="C:\Users\richard_easley\Documents\1-study abroad\Pictures\chris and nathan pictures\chris and nathan pictures\Trip to Europe -- EBS trip\100_0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670621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6593547"/>
      </p:ext>
    </p:extLst>
  </p:cSld>
  <p:clrMapOvr>
    <a:masterClrMapping/>
  </p:clrMapOvr>
  <p:transition advClick="0" advTm="811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6146" name="Picture 2" descr="C:\Users\richard_easley\Documents\1-study abroad\Pictures\chris and nathan pictures\chris and nathan pictures\Trip to Europe -- EBS trip\100_1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5821363" cy="436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667675"/>
      </p:ext>
    </p:extLst>
  </p:cSld>
  <p:clrMapOvr>
    <a:masterClrMapping/>
  </p:clrMapOvr>
  <p:transition advClick="0" advTm="795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7170" name="Picture 2" descr="C:\Users\richard_easley\Documents\1-study abroad\Pictures\chris and nathan pictures\chris and nathan pictures\Trip to Europe -- EBS trip\100_1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6604601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11556128"/>
      </p:ext>
    </p:extLst>
  </p:cSld>
  <p:clrMapOvr>
    <a:masterClrMapping/>
  </p:clrMapOvr>
  <p:transition advClick="0" advTm="87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0" y="5334000"/>
            <a:ext cx="7696200" cy="1524000"/>
          </a:xfrm>
        </p:spPr>
        <p:txBody>
          <a:bodyPr/>
          <a:lstStyle/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6" name="Subtitle 5"/>
          <p:cNvSpPr txBox="1">
            <a:spLocks noGrp="1"/>
          </p:cNvSpPr>
          <p:nvPr>
            <p:ph type="subTitle" idx="1"/>
          </p:nvPr>
        </p:nvSpPr>
        <p:spPr>
          <a:xfrm>
            <a:off x="7010400" y="1536199"/>
            <a:ext cx="198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pic>
        <p:nvPicPr>
          <p:cNvPr id="90114" name="Picture 2" descr="http://hphotos-sjc1.fbcdn.net/268461_10150316295598296_589288295_9196629_749819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304800"/>
            <a:ext cx="6756400" cy="5067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0110326"/>
      </p:ext>
    </p:extLst>
  </p:cSld>
  <p:clrMapOvr>
    <a:masterClrMapping/>
  </p:clrMapOvr>
  <p:transition advClick="0" advTm="453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8194" name="Picture 2" descr="C:\Users\richard_easley\Documents\1-study abroad\Pictures\chris and nathan pictures\chris and nathan pictures\Trip to Europe -- EBS trip\100_1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6807819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2869073"/>
      </p:ext>
    </p:extLst>
  </p:cSld>
  <p:clrMapOvr>
    <a:masterClrMapping/>
  </p:clrMapOvr>
  <p:transition advClick="0" advTm="811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0" y="4953000"/>
            <a:ext cx="1981200" cy="1828800"/>
          </a:xfrm>
        </p:spPr>
        <p:txBody>
          <a:bodyPr>
            <a:normAutofit/>
          </a:bodyPr>
          <a:lstStyle/>
          <a:p>
            <a:r>
              <a:rPr lang="en-US" sz="10800" dirty="0" smtClean="0">
                <a:latin typeface="Niagara Engraved" pitchFamily="82" charset="0"/>
              </a:rPr>
              <a:t>EBS</a:t>
            </a:r>
            <a:endParaRPr lang="en-US" sz="10800" dirty="0">
              <a:latin typeface="Niagara Engraved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571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8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uropean</a:t>
            </a:r>
            <a:r>
              <a:rPr lang="en-US" sz="8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business seminar</a:t>
            </a:r>
            <a:endParaRPr lang="en-US" sz="8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540397"/>
      </p:ext>
    </p:extLst>
  </p:cSld>
  <p:clrMapOvr>
    <a:masterClrMapping/>
  </p:clrMapOvr>
  <p:transition advClick="0" advTm="827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315200" y="4980709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pic>
        <p:nvPicPr>
          <p:cNvPr id="4098" name="Picture 2" descr="C:\Users\richard_easley\Documents\1-study abroad\Pictures\chris and nathan pictures\chris and nathan pictures\Trip to Europe -- EBS trip\100_0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6706210" cy="5029200"/>
          </a:xfrm>
          <a:prstGeom prst="rect">
            <a:avLst/>
          </a:prstGeom>
          <a:noFill/>
        </p:spPr>
      </p:pic>
      <p:pic>
        <p:nvPicPr>
          <p:cNvPr id="4100" name="Picture 4" descr="http://a8.sphotos.ak.fbcdn.net/hphotos-ak-snc6/264638_10150316318073296_589288295_9196988_620538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2725" y="0"/>
            <a:ext cx="6858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6204817"/>
      </p:ext>
    </p:extLst>
  </p:cSld>
  <p:clrMapOvr>
    <a:masterClrMapping/>
  </p:clrMapOvr>
  <p:transition advClick="0" advTm="858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0" y="4953000"/>
            <a:ext cx="1981200" cy="1828800"/>
          </a:xfrm>
        </p:spPr>
        <p:txBody>
          <a:bodyPr>
            <a:normAutofit/>
          </a:bodyPr>
          <a:lstStyle/>
          <a:p>
            <a:r>
              <a:rPr lang="en-US" sz="10800" dirty="0" smtClean="0">
                <a:latin typeface="Niagara Engraved" pitchFamily="82" charset="0"/>
              </a:rPr>
              <a:t>EBS</a:t>
            </a:r>
            <a:endParaRPr lang="en-US" sz="10800" dirty="0">
              <a:latin typeface="Niagara Engraved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571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8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uropean</a:t>
            </a:r>
            <a:r>
              <a:rPr lang="en-US" sz="8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business seminar</a:t>
            </a:r>
            <a:endParaRPr lang="en-US" sz="8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149700"/>
      </p:ext>
    </p:extLst>
  </p:cSld>
  <p:clrMapOvr>
    <a:masterClrMapping/>
  </p:clrMapOvr>
  <p:transition advClick="0" advTm="842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086600" y="16002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text the word “</a:t>
            </a:r>
            <a:r>
              <a:rPr kumimoji="0" lang="en-US" sz="2500" b="0" i="1" u="none" strike="noStrike" kern="1200" cap="none" spc="15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info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” to 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ebs@baylor.edu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/>
            </a:r>
            <a:b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</a:b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to get more information  </a:t>
            </a:r>
            <a:endParaRPr kumimoji="0" lang="en-US" sz="25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pic>
        <p:nvPicPr>
          <p:cNvPr id="3074" name="Picture 2" descr="http://a8.sphotos.ak.fbcdn.net/hphotos-ak-ash4/205936_1918421924626_1364340028_1793812_29098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"/>
            <a:ext cx="3769359" cy="5140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7891011"/>
      </p:ext>
    </p:extLst>
  </p:cSld>
  <p:clrMapOvr>
    <a:masterClrMapping/>
  </p:clrMapOvr>
  <p:transition advClick="0" advTm="874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pic>
        <p:nvPicPr>
          <p:cNvPr id="78850" name="Picture 2" descr="http://a1.sphotos.ak.fbcdn.net/hphotos-ak-snc6/260521_1879858046044_1529070190_31915751_835562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304800"/>
            <a:ext cx="6451600" cy="483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4412944"/>
      </p:ext>
    </p:extLst>
  </p:cSld>
  <p:clrMapOvr>
    <a:masterClrMapping/>
  </p:clrMapOvr>
  <p:transition advClick="0" advTm="795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pic>
        <p:nvPicPr>
          <p:cNvPr id="82946" name="Picture 2" descr="http://a2.sphotos.ak.fbcdn.net/hphotos-ak-snc6/267800_10150707990100647_666280646_19962771_274295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"/>
            <a:ext cx="41148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4412944"/>
      </p:ext>
    </p:extLst>
  </p:cSld>
  <p:clrMapOvr>
    <a:masterClrMapping/>
  </p:clrMapOvr>
  <p:transition advClick="0" advTm="796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7086600" y="16002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text the word “</a:t>
            </a:r>
            <a:r>
              <a:rPr kumimoji="0" lang="en-US" sz="2500" b="0" i="1" u="none" strike="noStrike" kern="1200" cap="none" spc="15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info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” to 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ebs@baylor.edu</a:t>
            </a: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/>
            </a:r>
            <a:b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</a:br>
            <a:r>
              <a:rPr kumimoji="0" lang="en-US" sz="25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to get more information  </a:t>
            </a:r>
            <a:endParaRPr kumimoji="0" lang="en-US" sz="25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pic>
        <p:nvPicPr>
          <p:cNvPr id="78850" name="Picture 2" descr="http://a8.sphotos.ak.fbcdn.net/hphotos-ak-snc6/264638_10150316318073296_589288295_9196988_620538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705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7891011"/>
      </p:ext>
    </p:extLst>
  </p:cSld>
  <p:clrMapOvr>
    <a:masterClrMapping/>
  </p:clrMapOvr>
  <p:transition advClick="0" advTm="826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pic>
        <p:nvPicPr>
          <p:cNvPr id="80898" name="Picture 2" descr="http://a7.sphotos.ak.fbcdn.net/hphotos-ak-snc6/253788_1935465477580_1570620283_32195486_580418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629400" cy="4972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4412944"/>
      </p:ext>
    </p:extLst>
  </p:cSld>
  <p:clrMapOvr>
    <a:masterClrMapping/>
  </p:clrMapOvr>
  <p:transition advClick="0" advTm="874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pic>
        <p:nvPicPr>
          <p:cNvPr id="79874" name="Picture 2" descr="http://a4.sphotos.ak.fbcdn.net/hphotos-ak-snc6/254025_2134860809266_1178433588_2549415_546297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330994"/>
            <a:ext cx="6416675" cy="4812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4412944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764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atura MT Script Capitals" pitchFamily="66" charset="0"/>
              </a:rPr>
              <a:t>Rome</a:t>
            </a:r>
            <a:endParaRPr lang="en-US" sz="18000" dirty="0">
              <a:solidFill>
                <a:schemeClr val="accent1">
                  <a:lumMod val="40000"/>
                  <a:lumOff val="60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010400" y="4648200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10231422"/>
      </p:ext>
    </p:extLst>
  </p:cSld>
  <p:clrMapOvr>
    <a:masterClrMapping/>
  </p:clrMapOvr>
  <p:transition advClick="0" advTm="16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315200" y="4980709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81000" y="5638800"/>
            <a:ext cx="7696200" cy="1524000"/>
          </a:xfrm>
        </p:spPr>
        <p:txBody>
          <a:bodyPr/>
          <a:lstStyle/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pic>
        <p:nvPicPr>
          <p:cNvPr id="89090" name="Picture 2" descr="http://a3.sphotos.ak.fbcdn.net/hphotos-ak-snc6/264780_10150707989965647_666280646_19962769_762830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4152900" cy="55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4161693"/>
      </p:ext>
    </p:extLst>
  </p:cSld>
  <p:clrMapOvr>
    <a:masterClrMapping/>
  </p:clrMapOvr>
  <p:transition advClick="0" advTm="56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53200" y="4918364"/>
            <a:ext cx="2286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800" dirty="0" smtClean="0">
                <a:solidFill>
                  <a:schemeClr val="bg1"/>
                </a:solidFill>
                <a:latin typeface="Niagara Engraved" pitchFamily="82" charset="0"/>
              </a:rPr>
              <a:t>EBS</a:t>
            </a:r>
            <a:endParaRPr lang="en-US" sz="10800" dirty="0">
              <a:solidFill>
                <a:schemeClr val="bg1"/>
              </a:solidFill>
              <a:latin typeface="Niagara Engraved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92" y="638708"/>
            <a:ext cx="5753100" cy="4314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7086600" y="1572905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Elephant" pitchFamily="18" charset="0"/>
              </a:rPr>
              <a:t>Study Abroad in Europe </a:t>
            </a:r>
            <a:r>
              <a:rPr lang="en-US" sz="3000" dirty="0" smtClean="0">
                <a:latin typeface="Elephant" pitchFamily="18" charset="0"/>
              </a:rPr>
              <a:t>Summer 2012</a:t>
            </a:r>
            <a:endParaRPr lang="en-US" sz="3000" dirty="0">
              <a:latin typeface="Elephant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533400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500" cap="none" dirty="0" smtClean="0">
                <a:latin typeface="Elephant" pitchFamily="18" charset="0"/>
              </a:rPr>
              <a:t>text the word “</a:t>
            </a:r>
            <a:r>
              <a:rPr lang="en-US" sz="2500" i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info</a:t>
            </a:r>
            <a:r>
              <a:rPr lang="en-US" sz="2500" cap="none" dirty="0" smtClean="0">
                <a:latin typeface="Elephant" pitchFamily="18" charset="0"/>
              </a:rPr>
              <a:t>” to </a:t>
            </a:r>
            <a:r>
              <a:rPr lang="en-US" sz="25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lephant" pitchFamily="18" charset="0"/>
              </a:rPr>
              <a:t>ebs@baylor.edu</a:t>
            </a:r>
            <a:r>
              <a:rPr lang="en-US" sz="2500" cap="none" dirty="0" smtClean="0">
                <a:latin typeface="Elephant" pitchFamily="18" charset="0"/>
              </a:rPr>
              <a:t/>
            </a:r>
            <a:br>
              <a:rPr lang="en-US" sz="2500" cap="none" dirty="0" smtClean="0">
                <a:latin typeface="Elephant" pitchFamily="18" charset="0"/>
              </a:rPr>
            </a:br>
            <a:r>
              <a:rPr lang="en-US" sz="2500" cap="none" dirty="0" smtClean="0">
                <a:latin typeface="Elephant" pitchFamily="18" charset="0"/>
              </a:rPr>
              <a:t>to get more information  </a:t>
            </a:r>
            <a:endParaRPr lang="en-US" sz="2500" cap="none" dirty="0">
              <a:latin typeface="Elephan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154191"/>
      </p:ext>
    </p:extLst>
  </p:cSld>
  <p:clrMapOvr>
    <a:masterClrMapping/>
  </p:clrMapOvr>
  <p:transition advClick="0" advTm="65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1085</Words>
  <Application>Microsoft Office PowerPoint</Application>
  <PresentationFormat>On-screen Show (4:3)</PresentationFormat>
  <Paragraphs>233</Paragraphs>
  <Slides>69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Grid</vt:lpstr>
      <vt:lpstr>text the word “info” to ebs@baylor.edu to get more information  </vt:lpstr>
      <vt:lpstr>Slide 2</vt:lpstr>
      <vt:lpstr>Slide 3</vt:lpstr>
      <vt:lpstr>text the word “info” to ebs@baylor.edu to get more information  </vt:lpstr>
      <vt:lpstr>Slide 5</vt:lpstr>
      <vt:lpstr>text the word “info” to ebs@baylor.edu to get more information  </vt:lpstr>
      <vt:lpstr>Slide 7</vt:lpstr>
      <vt:lpstr>text the word “info” to ebs@baylor.edu to get more information 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text the word “info” to ebs@baylor.edu to get more information 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</dc:creator>
  <cp:lastModifiedBy>richard_easley</cp:lastModifiedBy>
  <cp:revision>214</cp:revision>
  <dcterms:created xsi:type="dcterms:W3CDTF">2010-10-12T00:21:26Z</dcterms:created>
  <dcterms:modified xsi:type="dcterms:W3CDTF">2011-10-05T23:19:09Z</dcterms:modified>
</cp:coreProperties>
</file>