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6" r:id="rId1"/>
    <p:sldMasterId id="2147483657" r:id="rId2"/>
  </p:sldMasterIdLst>
  <p:notesMasterIdLst>
    <p:notesMasterId r:id="rId32"/>
  </p:notesMasterIdLst>
  <p:sldIdLst>
    <p:sldId id="256" r:id="rId3"/>
    <p:sldId id="257" r:id="rId4"/>
    <p:sldId id="285" r:id="rId5"/>
    <p:sldId id="258" r:id="rId6"/>
    <p:sldId id="259" r:id="rId7"/>
    <p:sldId id="260" r:id="rId8"/>
    <p:sldId id="261" r:id="rId9"/>
    <p:sldId id="262" r:id="rId10"/>
    <p:sldId id="284" r:id="rId11"/>
    <p:sldId id="264" r:id="rId12"/>
    <p:sldId id="265" r:id="rId13"/>
    <p:sldId id="266" r:id="rId14"/>
    <p:sldId id="267" r:id="rId15"/>
    <p:sldId id="282" r:id="rId16"/>
    <p:sldId id="268" r:id="rId17"/>
    <p:sldId id="283"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690"/>
  </p:normalViewPr>
  <p:slideViewPr>
    <p:cSldViewPr snapToGrid="0" snapToObjects="1">
      <p:cViewPr>
        <p:scale>
          <a:sx n="75" d="100"/>
          <a:sy n="75" d="100"/>
        </p:scale>
        <p:origin x="-1368" y="-211"/>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t" anchorCtr="0"/>
          <a:lstStyle>
            <a:lvl1pPr lvl="0">
              <a:spcBef>
                <a:spcPts val="0"/>
              </a:spcBef>
              <a:buSzPct val="100000"/>
              <a:buChar char="●"/>
              <a:defRPr sz="1100"/>
            </a:lvl1pPr>
            <a:lvl2pPr lvl="1">
              <a:spcBef>
                <a:spcPts val="0"/>
              </a:spcBef>
              <a:buSzPct val="100000"/>
              <a:buChar char="○"/>
              <a:defRPr sz="1100"/>
            </a:lvl2pPr>
            <a:lvl3pPr lvl="2">
              <a:spcBef>
                <a:spcPts val="0"/>
              </a:spcBef>
              <a:buSzPct val="100000"/>
              <a:buChar char="■"/>
              <a:defRPr sz="1100"/>
            </a:lvl3pPr>
            <a:lvl4pPr lvl="3">
              <a:spcBef>
                <a:spcPts val="0"/>
              </a:spcBef>
              <a:buSzPct val="100000"/>
              <a:buChar char="●"/>
              <a:defRPr sz="1100"/>
            </a:lvl4pPr>
            <a:lvl5pPr lvl="4">
              <a:spcBef>
                <a:spcPts val="0"/>
              </a:spcBef>
              <a:buSzPct val="100000"/>
              <a:buChar char="○"/>
              <a:defRPr sz="1100"/>
            </a:lvl5pPr>
            <a:lvl6pPr lvl="5">
              <a:spcBef>
                <a:spcPts val="0"/>
              </a:spcBef>
              <a:buSzPct val="100000"/>
              <a:buChar char="■"/>
              <a:defRPr sz="1100"/>
            </a:lvl6pPr>
            <a:lvl7pPr lvl="6">
              <a:spcBef>
                <a:spcPts val="0"/>
              </a:spcBef>
              <a:buSzPct val="100000"/>
              <a:buChar char="●"/>
              <a:defRPr sz="1100"/>
            </a:lvl7pPr>
            <a:lvl8pPr lvl="7">
              <a:spcBef>
                <a:spcPts val="0"/>
              </a:spcBef>
              <a:buSzPct val="100000"/>
              <a:buChar char="○"/>
              <a:defRPr sz="1100"/>
            </a:lvl8pPr>
            <a:lvl9pPr lvl="8">
              <a:spcBef>
                <a:spcPts val="0"/>
              </a:spcBef>
              <a:buSzPct val="100000"/>
              <a:buChar char="■"/>
              <a:defRPr sz="1100"/>
            </a:lvl9pPr>
          </a:lstStyle>
          <a:p>
            <a:endParaRPr/>
          </a:p>
        </p:txBody>
      </p:sp>
    </p:spTree>
    <p:extLst>
      <p:ext uri="{BB962C8B-B14F-4D97-AF65-F5344CB8AC3E}">
        <p14:creationId xmlns:p14="http://schemas.microsoft.com/office/powerpoint/2010/main" val="843782355"/>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Shape 70"/>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71" name="Shape 7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155193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Shape 12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9" name="Shape 129"/>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0158890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Shape 13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6" name="Shape 136"/>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971091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Shape 14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3" name="Shape 143"/>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39383483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Shape 149"/>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150" name="Shape 15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3039994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Shape 149"/>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150" name="Shape 15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3039994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Shape 15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8" name="Shape 158"/>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79998151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Shape 15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8" name="Shape 158"/>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79998151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Shape 16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5" name="Shape 165"/>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68723773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Shape 17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2" name="Shape 172"/>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23759219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p:cNvGrpSpPr/>
        <p:nvPr/>
      </p:nvGrpSpPr>
      <p:grpSpPr>
        <a:xfrm>
          <a:off x="0" y="0"/>
          <a:ext cx="0" cy="0"/>
          <a:chOff x="0" y="0"/>
          <a:chExt cx="0" cy="0"/>
        </a:xfrm>
      </p:grpSpPr>
      <p:sp>
        <p:nvSpPr>
          <p:cNvPr id="178" name="Shape 178"/>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179" name="Shape 17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328665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Shape 7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8" name="Shape 78"/>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139786558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Shape 18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7" name="Shape 187"/>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48277412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2"/>
        <p:cNvGrpSpPr/>
        <p:nvPr/>
      </p:nvGrpSpPr>
      <p:grpSpPr>
        <a:xfrm>
          <a:off x="0" y="0"/>
          <a:ext cx="0" cy="0"/>
          <a:chOff x="0" y="0"/>
          <a:chExt cx="0" cy="0"/>
        </a:xfrm>
      </p:grpSpPr>
      <p:sp>
        <p:nvSpPr>
          <p:cNvPr id="193" name="Shape 193"/>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194" name="Shape 19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8446228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Shape 20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02" name="Shape 202"/>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26031716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7"/>
        <p:cNvGrpSpPr/>
        <p:nvPr/>
      </p:nvGrpSpPr>
      <p:grpSpPr>
        <a:xfrm>
          <a:off x="0" y="0"/>
          <a:ext cx="0" cy="0"/>
          <a:chOff x="0" y="0"/>
          <a:chExt cx="0" cy="0"/>
        </a:xfrm>
      </p:grpSpPr>
      <p:sp>
        <p:nvSpPr>
          <p:cNvPr id="208" name="Shape 20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09" name="Shape 209"/>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51929775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4"/>
        <p:cNvGrpSpPr/>
        <p:nvPr/>
      </p:nvGrpSpPr>
      <p:grpSpPr>
        <a:xfrm>
          <a:off x="0" y="0"/>
          <a:ext cx="0" cy="0"/>
          <a:chOff x="0" y="0"/>
          <a:chExt cx="0" cy="0"/>
        </a:xfrm>
      </p:grpSpPr>
      <p:sp>
        <p:nvSpPr>
          <p:cNvPr id="215" name="Shape 21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16" name="Shape 216"/>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25687268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5"/>
        <p:cNvGrpSpPr/>
        <p:nvPr/>
      </p:nvGrpSpPr>
      <p:grpSpPr>
        <a:xfrm>
          <a:off x="0" y="0"/>
          <a:ext cx="0" cy="0"/>
          <a:chOff x="0" y="0"/>
          <a:chExt cx="0" cy="0"/>
        </a:xfrm>
      </p:grpSpPr>
      <p:sp>
        <p:nvSpPr>
          <p:cNvPr id="226" name="Shape 226"/>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227" name="Shape 22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1003128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7"/>
        <p:cNvGrpSpPr/>
        <p:nvPr/>
      </p:nvGrpSpPr>
      <p:grpSpPr>
        <a:xfrm>
          <a:off x="0" y="0"/>
          <a:ext cx="0" cy="0"/>
          <a:chOff x="0" y="0"/>
          <a:chExt cx="0" cy="0"/>
        </a:xfrm>
      </p:grpSpPr>
      <p:sp>
        <p:nvSpPr>
          <p:cNvPr id="238" name="Shape 238"/>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239" name="Shape 23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0192202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7"/>
        <p:cNvGrpSpPr/>
        <p:nvPr/>
      </p:nvGrpSpPr>
      <p:grpSpPr>
        <a:xfrm>
          <a:off x="0" y="0"/>
          <a:ext cx="0" cy="0"/>
          <a:chOff x="0" y="0"/>
          <a:chExt cx="0" cy="0"/>
        </a:xfrm>
      </p:grpSpPr>
      <p:sp>
        <p:nvSpPr>
          <p:cNvPr id="248" name="Shape 24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49" name="Shape 249"/>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28065372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4"/>
        <p:cNvGrpSpPr/>
        <p:nvPr/>
      </p:nvGrpSpPr>
      <p:grpSpPr>
        <a:xfrm>
          <a:off x="0" y="0"/>
          <a:ext cx="0" cy="0"/>
          <a:chOff x="0" y="0"/>
          <a:chExt cx="0" cy="0"/>
        </a:xfrm>
      </p:grpSpPr>
      <p:sp>
        <p:nvSpPr>
          <p:cNvPr id="255" name="Shape 25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56" name="Shape 256"/>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86601222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1"/>
        <p:cNvGrpSpPr/>
        <p:nvPr/>
      </p:nvGrpSpPr>
      <p:grpSpPr>
        <a:xfrm>
          <a:off x="0" y="0"/>
          <a:ext cx="0" cy="0"/>
          <a:chOff x="0" y="0"/>
          <a:chExt cx="0" cy="0"/>
        </a:xfrm>
      </p:grpSpPr>
      <p:sp>
        <p:nvSpPr>
          <p:cNvPr id="262" name="Shape 26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63" name="Shape 263"/>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2163184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Shape 7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8" name="Shape 78"/>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13978655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Shape 84"/>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85" name="Shape 8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558225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Shape 9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3" name="Shape 93"/>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9350760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Shape 9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0" name="Shape 100"/>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5379108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Shape 10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7" name="Shape 107"/>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9086832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Shape 11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4" name="Shape 114"/>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1278403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Shape 11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4" name="Shape 114"/>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12784032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cSld name="Title Slide">
    <p:spTree>
      <p:nvGrpSpPr>
        <p:cNvPr id="1" name="Shape 11"/>
        <p:cNvGrpSpPr/>
        <p:nvPr/>
      </p:nvGrpSpPr>
      <p:grpSpPr>
        <a:xfrm>
          <a:off x="0" y="0"/>
          <a:ext cx="0" cy="0"/>
          <a:chOff x="0" y="0"/>
          <a:chExt cx="0" cy="0"/>
        </a:xfrm>
      </p:grpSpPr>
      <p:sp>
        <p:nvSpPr>
          <p:cNvPr id="12" name="Shape 12"/>
          <p:cNvSpPr txBox="1">
            <a:spLocks noGrp="1"/>
          </p:cNvSpPr>
          <p:nvPr>
            <p:ph type="dt" idx="10"/>
          </p:nvPr>
        </p:nvSpPr>
        <p:spPr>
          <a:xfrm>
            <a:off x="457200" y="6172201"/>
            <a:ext cx="3429000" cy="304800"/>
          </a:xfrm>
          <a:prstGeom prst="rect">
            <a:avLst/>
          </a:prstGeom>
          <a:noFill/>
          <a:ln>
            <a:noFill/>
          </a:ln>
        </p:spPr>
        <p:txBody>
          <a:bodyPr wrap="square" lIns="91425" tIns="91425" rIns="91425" bIns="91425" anchor="b" anchorCtr="0"/>
          <a:lstStyle>
            <a:lvl1pPr marL="0" marR="0" lvl="0" indent="0" algn="l" rtl="0">
              <a:spcBef>
                <a:spcPts val="0"/>
              </a:spcBef>
              <a:buSzPct val="140000"/>
              <a:buNone/>
              <a:defRPr sz="1000" b="0" i="0" u="none" strike="noStrike" cap="none">
                <a:solidFill>
                  <a:schemeClr val="dk1"/>
                </a:solidFill>
                <a:latin typeface="Arial"/>
                <a:ea typeface="Arial"/>
                <a:cs typeface="Arial"/>
                <a:sym typeface="Arial"/>
              </a:defRPr>
            </a:lvl1pPr>
            <a:lvl2pPr marL="457200" marR="0" lvl="1" indent="0" algn="l" rtl="0">
              <a:spcBef>
                <a:spcPts val="0"/>
              </a:spcBef>
              <a:buSzPct val="77777"/>
              <a:buNone/>
              <a:defRPr sz="1800" b="0" i="0" u="none" strike="noStrike" cap="none">
                <a:solidFill>
                  <a:schemeClr val="dk1"/>
                </a:solidFill>
                <a:latin typeface="Arial"/>
                <a:ea typeface="Arial"/>
                <a:cs typeface="Arial"/>
                <a:sym typeface="Arial"/>
              </a:defRPr>
            </a:lvl2pPr>
            <a:lvl3pPr marL="914400" marR="0" lvl="2" indent="0" algn="l" rtl="0">
              <a:spcBef>
                <a:spcPts val="0"/>
              </a:spcBef>
              <a:buSzPct val="77777"/>
              <a:buNone/>
              <a:defRPr sz="1800" b="0" i="0" u="none" strike="noStrike" cap="none">
                <a:solidFill>
                  <a:schemeClr val="dk1"/>
                </a:solidFill>
                <a:latin typeface="Arial"/>
                <a:ea typeface="Arial"/>
                <a:cs typeface="Arial"/>
                <a:sym typeface="Arial"/>
              </a:defRPr>
            </a:lvl3pPr>
            <a:lvl4pPr marL="1371600" marR="0" lvl="3" indent="0" algn="l" rtl="0">
              <a:spcBef>
                <a:spcPts val="0"/>
              </a:spcBef>
              <a:buSzPct val="77777"/>
              <a:buNone/>
              <a:defRPr sz="1800" b="0" i="0" u="none" strike="noStrike" cap="none">
                <a:solidFill>
                  <a:schemeClr val="dk1"/>
                </a:solidFill>
                <a:latin typeface="Arial"/>
                <a:ea typeface="Arial"/>
                <a:cs typeface="Arial"/>
                <a:sym typeface="Arial"/>
              </a:defRPr>
            </a:lvl4pPr>
            <a:lvl5pPr marL="1828800" marR="0" lvl="4" indent="0" algn="l" rtl="0">
              <a:spcBef>
                <a:spcPts val="0"/>
              </a:spcBef>
              <a:buSzPct val="77777"/>
              <a:buNone/>
              <a:defRPr sz="1800" b="0" i="0" u="none" strike="noStrike" cap="none">
                <a:solidFill>
                  <a:schemeClr val="dk1"/>
                </a:solidFill>
                <a:latin typeface="Arial"/>
                <a:ea typeface="Arial"/>
                <a:cs typeface="Arial"/>
                <a:sym typeface="Arial"/>
              </a:defRPr>
            </a:lvl5pPr>
            <a:lvl6pPr marL="2286000" marR="0" lvl="5" indent="0" algn="l" rtl="0">
              <a:spcBef>
                <a:spcPts val="0"/>
              </a:spcBef>
              <a:buSzPct val="77777"/>
              <a:buNone/>
              <a:defRPr sz="1800" b="0" i="0" u="none" strike="noStrike" cap="none">
                <a:solidFill>
                  <a:schemeClr val="dk1"/>
                </a:solidFill>
                <a:latin typeface="Arial"/>
                <a:ea typeface="Arial"/>
                <a:cs typeface="Arial"/>
                <a:sym typeface="Arial"/>
              </a:defRPr>
            </a:lvl6pPr>
            <a:lvl7pPr marL="2743200" marR="0" lvl="6" indent="0" algn="l" rtl="0">
              <a:spcBef>
                <a:spcPts val="0"/>
              </a:spcBef>
              <a:buSzPct val="77777"/>
              <a:buNone/>
              <a:defRPr sz="1800" b="0" i="0" u="none" strike="noStrike" cap="none">
                <a:solidFill>
                  <a:schemeClr val="dk1"/>
                </a:solidFill>
                <a:latin typeface="Arial"/>
                <a:ea typeface="Arial"/>
                <a:cs typeface="Arial"/>
                <a:sym typeface="Arial"/>
              </a:defRPr>
            </a:lvl7pPr>
            <a:lvl8pPr marL="3200400" marR="0" lvl="7" indent="0" algn="l" rtl="0">
              <a:spcBef>
                <a:spcPts val="0"/>
              </a:spcBef>
              <a:buSzPct val="77777"/>
              <a:buNone/>
              <a:defRPr sz="1800" b="0" i="0" u="none" strike="noStrike" cap="none">
                <a:solidFill>
                  <a:schemeClr val="dk1"/>
                </a:solidFill>
                <a:latin typeface="Arial"/>
                <a:ea typeface="Arial"/>
                <a:cs typeface="Arial"/>
                <a:sym typeface="Arial"/>
              </a:defRPr>
            </a:lvl8pPr>
            <a:lvl9pPr marL="3657600" marR="0" lvl="8" indent="0" algn="l" rtl="0">
              <a:spcBef>
                <a:spcPts val="0"/>
              </a:spcBef>
              <a:buSzPct val="77777"/>
              <a:buNone/>
              <a:defRPr sz="1800" b="0" i="0" u="none" strike="noStrike" cap="none">
                <a:solidFill>
                  <a:schemeClr val="dk1"/>
                </a:solidFill>
                <a:latin typeface="Arial"/>
                <a:ea typeface="Arial"/>
                <a:cs typeface="Arial"/>
                <a:sym typeface="Arial"/>
              </a:defRPr>
            </a:lvl9pPr>
          </a:lstStyle>
          <a:p>
            <a:endParaRPr/>
          </a:p>
        </p:txBody>
      </p:sp>
      <p:sp>
        <p:nvSpPr>
          <p:cNvPr id="13" name="Shape 13"/>
          <p:cNvSpPr txBox="1">
            <a:spLocks noGrp="1"/>
          </p:cNvSpPr>
          <p:nvPr>
            <p:ph type="ftr" idx="11"/>
          </p:nvPr>
        </p:nvSpPr>
        <p:spPr>
          <a:xfrm>
            <a:off x="457200" y="6492875"/>
            <a:ext cx="3429000" cy="283845"/>
          </a:xfrm>
          <a:prstGeom prst="rect">
            <a:avLst/>
          </a:prstGeom>
          <a:noFill/>
          <a:ln>
            <a:noFill/>
          </a:ln>
        </p:spPr>
        <p:txBody>
          <a:bodyPr wrap="square" lIns="91425" tIns="91425" rIns="91425" bIns="91425" anchor="t" anchorCtr="0"/>
          <a:lstStyle>
            <a:lvl1pPr marL="0" marR="0" lvl="0" indent="0" algn="l" rtl="0">
              <a:spcBef>
                <a:spcPts val="0"/>
              </a:spcBef>
              <a:buSzPct val="140000"/>
              <a:buNone/>
              <a:defRPr sz="1000" b="0" i="0" u="none" strike="noStrike" cap="none">
                <a:solidFill>
                  <a:schemeClr val="dk1"/>
                </a:solidFill>
                <a:latin typeface="Arial"/>
                <a:ea typeface="Arial"/>
                <a:cs typeface="Arial"/>
                <a:sym typeface="Arial"/>
              </a:defRPr>
            </a:lvl1pPr>
            <a:lvl2pPr marL="457200" marR="0" lvl="1" indent="0" algn="l" rtl="0">
              <a:spcBef>
                <a:spcPts val="0"/>
              </a:spcBef>
              <a:buSzPct val="77777"/>
              <a:buNone/>
              <a:defRPr sz="1800" b="0" i="0" u="none" strike="noStrike" cap="none">
                <a:solidFill>
                  <a:schemeClr val="dk1"/>
                </a:solidFill>
                <a:latin typeface="Arial"/>
                <a:ea typeface="Arial"/>
                <a:cs typeface="Arial"/>
                <a:sym typeface="Arial"/>
              </a:defRPr>
            </a:lvl2pPr>
            <a:lvl3pPr marL="914400" marR="0" lvl="2" indent="0" algn="l" rtl="0">
              <a:spcBef>
                <a:spcPts val="0"/>
              </a:spcBef>
              <a:buSzPct val="77777"/>
              <a:buNone/>
              <a:defRPr sz="1800" b="0" i="0" u="none" strike="noStrike" cap="none">
                <a:solidFill>
                  <a:schemeClr val="dk1"/>
                </a:solidFill>
                <a:latin typeface="Arial"/>
                <a:ea typeface="Arial"/>
                <a:cs typeface="Arial"/>
                <a:sym typeface="Arial"/>
              </a:defRPr>
            </a:lvl3pPr>
            <a:lvl4pPr marL="1371600" marR="0" lvl="3" indent="0" algn="l" rtl="0">
              <a:spcBef>
                <a:spcPts val="0"/>
              </a:spcBef>
              <a:buSzPct val="77777"/>
              <a:buNone/>
              <a:defRPr sz="1800" b="0" i="0" u="none" strike="noStrike" cap="none">
                <a:solidFill>
                  <a:schemeClr val="dk1"/>
                </a:solidFill>
                <a:latin typeface="Arial"/>
                <a:ea typeface="Arial"/>
                <a:cs typeface="Arial"/>
                <a:sym typeface="Arial"/>
              </a:defRPr>
            </a:lvl4pPr>
            <a:lvl5pPr marL="1828800" marR="0" lvl="4" indent="0" algn="l" rtl="0">
              <a:spcBef>
                <a:spcPts val="0"/>
              </a:spcBef>
              <a:buSzPct val="77777"/>
              <a:buNone/>
              <a:defRPr sz="1800" b="0" i="0" u="none" strike="noStrike" cap="none">
                <a:solidFill>
                  <a:schemeClr val="dk1"/>
                </a:solidFill>
                <a:latin typeface="Arial"/>
                <a:ea typeface="Arial"/>
                <a:cs typeface="Arial"/>
                <a:sym typeface="Arial"/>
              </a:defRPr>
            </a:lvl5pPr>
            <a:lvl6pPr marL="2286000" marR="0" lvl="5" indent="0" algn="l" rtl="0">
              <a:spcBef>
                <a:spcPts val="0"/>
              </a:spcBef>
              <a:buSzPct val="77777"/>
              <a:buNone/>
              <a:defRPr sz="1800" b="0" i="0" u="none" strike="noStrike" cap="none">
                <a:solidFill>
                  <a:schemeClr val="dk1"/>
                </a:solidFill>
                <a:latin typeface="Arial"/>
                <a:ea typeface="Arial"/>
                <a:cs typeface="Arial"/>
                <a:sym typeface="Arial"/>
              </a:defRPr>
            </a:lvl6pPr>
            <a:lvl7pPr marL="2743200" marR="0" lvl="6" indent="0" algn="l" rtl="0">
              <a:spcBef>
                <a:spcPts val="0"/>
              </a:spcBef>
              <a:buSzPct val="77777"/>
              <a:buNone/>
              <a:defRPr sz="1800" b="0" i="0" u="none" strike="noStrike" cap="none">
                <a:solidFill>
                  <a:schemeClr val="dk1"/>
                </a:solidFill>
                <a:latin typeface="Arial"/>
                <a:ea typeface="Arial"/>
                <a:cs typeface="Arial"/>
                <a:sym typeface="Arial"/>
              </a:defRPr>
            </a:lvl7pPr>
            <a:lvl8pPr marL="3200400" marR="0" lvl="7" indent="0" algn="l" rtl="0">
              <a:spcBef>
                <a:spcPts val="0"/>
              </a:spcBef>
              <a:buSzPct val="77777"/>
              <a:buNone/>
              <a:defRPr sz="1800" b="0" i="0" u="none" strike="noStrike" cap="none">
                <a:solidFill>
                  <a:schemeClr val="dk1"/>
                </a:solidFill>
                <a:latin typeface="Arial"/>
                <a:ea typeface="Arial"/>
                <a:cs typeface="Arial"/>
                <a:sym typeface="Arial"/>
              </a:defRPr>
            </a:lvl8pPr>
            <a:lvl9pPr marL="3657600" marR="0" lvl="8" indent="0" algn="l" rtl="0">
              <a:spcBef>
                <a:spcPts val="0"/>
              </a:spcBef>
              <a:buSzPct val="77777"/>
              <a:buNone/>
              <a:defRPr sz="1800" b="0" i="0" u="none" strike="noStrike" cap="none">
                <a:solidFill>
                  <a:schemeClr val="dk1"/>
                </a:solidFill>
                <a:latin typeface="Arial"/>
                <a:ea typeface="Arial"/>
                <a:cs typeface="Arial"/>
                <a:sym typeface="Arial"/>
              </a:defRPr>
            </a:lvl9pPr>
          </a:lstStyle>
          <a:p>
            <a:endParaRPr/>
          </a:p>
        </p:txBody>
      </p:sp>
      <p:sp>
        <p:nvSpPr>
          <p:cNvPr id="14" name="Shape 14"/>
          <p:cNvSpPr txBox="1"/>
          <p:nvPr/>
        </p:nvSpPr>
        <p:spPr>
          <a:xfrm>
            <a:off x="0" y="789677"/>
            <a:ext cx="9144000" cy="709154"/>
          </a:xfrm>
          <a:prstGeom prst="rect">
            <a:avLst/>
          </a:prstGeom>
          <a:noFill/>
          <a:ln>
            <a:noFill/>
          </a:ln>
        </p:spPr>
        <p:txBody>
          <a:bodyPr wrap="square" lIns="91425" tIns="45700" rIns="91425" bIns="45700" anchor="t" anchorCtr="0">
            <a:noAutofit/>
          </a:bodyPr>
          <a:lstStyle/>
          <a:p>
            <a:pPr marL="0" marR="0" lvl="0" indent="0" algn="ctr" rtl="0">
              <a:spcBef>
                <a:spcPts val="0"/>
              </a:spcBef>
              <a:spcAft>
                <a:spcPts val="0"/>
              </a:spcAft>
              <a:buClr>
                <a:srgbClr val="6CB255"/>
              </a:buClr>
              <a:buSzPct val="25000"/>
              <a:buFont typeface="Arial Black"/>
              <a:buNone/>
            </a:pPr>
            <a:r>
              <a:rPr lang="en-US" sz="3500" b="0" i="0" u="none" strike="noStrike" cap="none">
                <a:solidFill>
                  <a:srgbClr val="6CB255"/>
                </a:solidFill>
                <a:latin typeface="Arial Black"/>
                <a:ea typeface="Arial Black"/>
                <a:cs typeface="Arial Black"/>
                <a:sym typeface="Arial Black"/>
              </a:rPr>
              <a:t>COLLEGE PHYSICS</a:t>
            </a:r>
          </a:p>
          <a:p>
            <a:pPr marL="0" marR="0" lvl="0" indent="0" algn="ctr" rtl="0">
              <a:spcBef>
                <a:spcPts val="0"/>
              </a:spcBef>
              <a:spcAft>
                <a:spcPts val="0"/>
              </a:spcAft>
              <a:buClr>
                <a:srgbClr val="6CB255"/>
              </a:buClr>
              <a:buSzPct val="25000"/>
              <a:buFont typeface="Arial Black"/>
              <a:buNone/>
            </a:pPr>
            <a:endParaRPr sz="1800" b="0" i="0" u="none" strike="noStrike" cap="none">
              <a:solidFill>
                <a:srgbClr val="EAF1DD"/>
              </a:solidFill>
              <a:latin typeface="Arial"/>
              <a:ea typeface="Arial"/>
              <a:cs typeface="Arial"/>
              <a:sym typeface="Arial"/>
            </a:endParaRPr>
          </a:p>
          <a:p>
            <a:pPr marL="0" marR="0" lvl="0" indent="0" algn="ctr" rtl="0">
              <a:spcBef>
                <a:spcPts val="0"/>
              </a:spcBef>
              <a:spcAft>
                <a:spcPts val="0"/>
              </a:spcAft>
              <a:buClr>
                <a:srgbClr val="212F62"/>
              </a:buClr>
              <a:buSzPct val="25000"/>
              <a:buFont typeface="Arial"/>
              <a:buNone/>
            </a:pPr>
            <a:r>
              <a:rPr lang="en-US" sz="2000" b="1" i="0" u="none" strike="noStrike" cap="none">
                <a:solidFill>
                  <a:srgbClr val="212F62"/>
                </a:solidFill>
                <a:latin typeface="Arial"/>
                <a:ea typeface="Arial"/>
                <a:cs typeface="Arial"/>
                <a:sym typeface="Arial"/>
              </a:rPr>
              <a:t>Chapter # Chapter Title</a:t>
            </a:r>
          </a:p>
          <a:p>
            <a:pPr marL="0" marR="0" lvl="0" indent="0" algn="ctr" rtl="0">
              <a:spcBef>
                <a:spcPts val="0"/>
              </a:spcBef>
              <a:buClr>
                <a:schemeClr val="dk1"/>
              </a:buClr>
              <a:buSzPct val="25000"/>
              <a:buFont typeface="Arial"/>
              <a:buNone/>
            </a:pPr>
            <a:r>
              <a:rPr lang="en-US" sz="1600" b="0" i="0" u="none" strike="noStrike" cap="none">
                <a:solidFill>
                  <a:schemeClr val="dk1"/>
                </a:solidFill>
                <a:latin typeface="Arial"/>
                <a:ea typeface="Arial"/>
                <a:cs typeface="Arial"/>
                <a:sym typeface="Arial"/>
              </a:rPr>
              <a:t>PowerPoint Image Slideshow</a:t>
            </a:r>
          </a:p>
        </p:txBody>
      </p:sp>
      <p:pic>
        <p:nvPicPr>
          <p:cNvPr id="15" name="Shape 15" descr="medium_covers_Page_2.png"/>
          <p:cNvPicPr preferRelativeResize="0"/>
          <p:nvPr/>
        </p:nvPicPr>
        <p:blipFill rotWithShape="1">
          <a:blip r:embed="rId2">
            <a:alphaModFix/>
          </a:blip>
          <a:srcRect/>
          <a:stretch/>
        </p:blipFill>
        <p:spPr>
          <a:xfrm>
            <a:off x="3562758" y="2517424"/>
            <a:ext cx="2009660" cy="2603511"/>
          </a:xfrm>
          <a:prstGeom prst="rect">
            <a:avLst/>
          </a:prstGeom>
          <a:noFill/>
          <a:ln>
            <a:noFill/>
          </a:ln>
          <a:effectLst>
            <a:reflection stA="52000" endA="300" endPos="35000" sy="-100000" algn="bl" rotWithShape="0"/>
          </a:effectLst>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cSld name="Title and Content">
    <p:spTree>
      <p:nvGrpSpPr>
        <p:cNvPr id="1" name="Shape 16"/>
        <p:cNvGrpSpPr/>
        <p:nvPr/>
      </p:nvGrpSpPr>
      <p:grpSpPr>
        <a:xfrm>
          <a:off x="0" y="0"/>
          <a:ext cx="0" cy="0"/>
          <a:chOff x="0" y="0"/>
          <a:chExt cx="0" cy="0"/>
        </a:xfrm>
      </p:grpSpPr>
      <p:sp>
        <p:nvSpPr>
          <p:cNvPr id="17" name="Shape 17"/>
          <p:cNvSpPr txBox="1">
            <a:spLocks noGrp="1"/>
          </p:cNvSpPr>
          <p:nvPr>
            <p:ph type="dt" idx="10"/>
          </p:nvPr>
        </p:nvSpPr>
        <p:spPr>
          <a:xfrm>
            <a:off x="457200" y="6172201"/>
            <a:ext cx="3429000" cy="304800"/>
          </a:xfrm>
          <a:prstGeom prst="rect">
            <a:avLst/>
          </a:prstGeom>
          <a:noFill/>
          <a:ln>
            <a:noFill/>
          </a:ln>
        </p:spPr>
        <p:txBody>
          <a:bodyPr wrap="square" lIns="91425" tIns="91425" rIns="91425" bIns="91425" anchor="b" anchorCtr="0"/>
          <a:lstStyle>
            <a:lvl1pPr marL="0" marR="0" lvl="0" indent="0" algn="l" rtl="0">
              <a:spcBef>
                <a:spcPts val="0"/>
              </a:spcBef>
              <a:buSzPct val="140000"/>
              <a:buNone/>
              <a:defRPr sz="1000" b="0" i="0" u="none" strike="noStrike" cap="none">
                <a:solidFill>
                  <a:schemeClr val="dk1"/>
                </a:solidFill>
                <a:latin typeface="Arial"/>
                <a:ea typeface="Arial"/>
                <a:cs typeface="Arial"/>
                <a:sym typeface="Arial"/>
              </a:defRPr>
            </a:lvl1pPr>
            <a:lvl2pPr marL="457200" marR="0" lvl="1" indent="0" algn="l" rtl="0">
              <a:spcBef>
                <a:spcPts val="0"/>
              </a:spcBef>
              <a:buSzPct val="77777"/>
              <a:buNone/>
              <a:defRPr sz="1800" b="0" i="0" u="none" strike="noStrike" cap="none">
                <a:solidFill>
                  <a:schemeClr val="dk1"/>
                </a:solidFill>
                <a:latin typeface="Arial"/>
                <a:ea typeface="Arial"/>
                <a:cs typeface="Arial"/>
                <a:sym typeface="Arial"/>
              </a:defRPr>
            </a:lvl2pPr>
            <a:lvl3pPr marL="914400" marR="0" lvl="2" indent="0" algn="l" rtl="0">
              <a:spcBef>
                <a:spcPts val="0"/>
              </a:spcBef>
              <a:buSzPct val="77777"/>
              <a:buNone/>
              <a:defRPr sz="1800" b="0" i="0" u="none" strike="noStrike" cap="none">
                <a:solidFill>
                  <a:schemeClr val="dk1"/>
                </a:solidFill>
                <a:latin typeface="Arial"/>
                <a:ea typeface="Arial"/>
                <a:cs typeface="Arial"/>
                <a:sym typeface="Arial"/>
              </a:defRPr>
            </a:lvl3pPr>
            <a:lvl4pPr marL="1371600" marR="0" lvl="3" indent="0" algn="l" rtl="0">
              <a:spcBef>
                <a:spcPts val="0"/>
              </a:spcBef>
              <a:buSzPct val="77777"/>
              <a:buNone/>
              <a:defRPr sz="1800" b="0" i="0" u="none" strike="noStrike" cap="none">
                <a:solidFill>
                  <a:schemeClr val="dk1"/>
                </a:solidFill>
                <a:latin typeface="Arial"/>
                <a:ea typeface="Arial"/>
                <a:cs typeface="Arial"/>
                <a:sym typeface="Arial"/>
              </a:defRPr>
            </a:lvl4pPr>
            <a:lvl5pPr marL="1828800" marR="0" lvl="4" indent="0" algn="l" rtl="0">
              <a:spcBef>
                <a:spcPts val="0"/>
              </a:spcBef>
              <a:buSzPct val="77777"/>
              <a:buNone/>
              <a:defRPr sz="1800" b="0" i="0" u="none" strike="noStrike" cap="none">
                <a:solidFill>
                  <a:schemeClr val="dk1"/>
                </a:solidFill>
                <a:latin typeface="Arial"/>
                <a:ea typeface="Arial"/>
                <a:cs typeface="Arial"/>
                <a:sym typeface="Arial"/>
              </a:defRPr>
            </a:lvl5pPr>
            <a:lvl6pPr marL="2286000" marR="0" lvl="5" indent="0" algn="l" rtl="0">
              <a:spcBef>
                <a:spcPts val="0"/>
              </a:spcBef>
              <a:buSzPct val="77777"/>
              <a:buNone/>
              <a:defRPr sz="1800" b="0" i="0" u="none" strike="noStrike" cap="none">
                <a:solidFill>
                  <a:schemeClr val="dk1"/>
                </a:solidFill>
                <a:latin typeface="Arial"/>
                <a:ea typeface="Arial"/>
                <a:cs typeface="Arial"/>
                <a:sym typeface="Arial"/>
              </a:defRPr>
            </a:lvl6pPr>
            <a:lvl7pPr marL="2743200" marR="0" lvl="6" indent="0" algn="l" rtl="0">
              <a:spcBef>
                <a:spcPts val="0"/>
              </a:spcBef>
              <a:buSzPct val="77777"/>
              <a:buNone/>
              <a:defRPr sz="1800" b="0" i="0" u="none" strike="noStrike" cap="none">
                <a:solidFill>
                  <a:schemeClr val="dk1"/>
                </a:solidFill>
                <a:latin typeface="Arial"/>
                <a:ea typeface="Arial"/>
                <a:cs typeface="Arial"/>
                <a:sym typeface="Arial"/>
              </a:defRPr>
            </a:lvl7pPr>
            <a:lvl8pPr marL="3200400" marR="0" lvl="7" indent="0" algn="l" rtl="0">
              <a:spcBef>
                <a:spcPts val="0"/>
              </a:spcBef>
              <a:buSzPct val="77777"/>
              <a:buNone/>
              <a:defRPr sz="1800" b="0" i="0" u="none" strike="noStrike" cap="none">
                <a:solidFill>
                  <a:schemeClr val="dk1"/>
                </a:solidFill>
                <a:latin typeface="Arial"/>
                <a:ea typeface="Arial"/>
                <a:cs typeface="Arial"/>
                <a:sym typeface="Arial"/>
              </a:defRPr>
            </a:lvl8pPr>
            <a:lvl9pPr marL="3657600" marR="0" lvl="8" indent="0" algn="l" rtl="0">
              <a:spcBef>
                <a:spcPts val="0"/>
              </a:spcBef>
              <a:buSzPct val="77777"/>
              <a:buNone/>
              <a:defRPr sz="1800" b="0" i="0" u="none" strike="noStrike" cap="none">
                <a:solidFill>
                  <a:schemeClr val="dk1"/>
                </a:solidFill>
                <a:latin typeface="Arial"/>
                <a:ea typeface="Arial"/>
                <a:cs typeface="Arial"/>
                <a:sym typeface="Arial"/>
              </a:defRPr>
            </a:lvl9pPr>
          </a:lstStyle>
          <a:p>
            <a:endParaRPr/>
          </a:p>
        </p:txBody>
      </p:sp>
      <p:sp>
        <p:nvSpPr>
          <p:cNvPr id="18" name="Shape 18"/>
          <p:cNvSpPr txBox="1">
            <a:spLocks noGrp="1"/>
          </p:cNvSpPr>
          <p:nvPr>
            <p:ph type="ftr" idx="11"/>
          </p:nvPr>
        </p:nvSpPr>
        <p:spPr>
          <a:xfrm>
            <a:off x="457200" y="6492875"/>
            <a:ext cx="3429000" cy="283845"/>
          </a:xfrm>
          <a:prstGeom prst="rect">
            <a:avLst/>
          </a:prstGeom>
          <a:noFill/>
          <a:ln>
            <a:noFill/>
          </a:ln>
        </p:spPr>
        <p:txBody>
          <a:bodyPr wrap="square" lIns="91425" tIns="91425" rIns="91425" bIns="91425" anchor="t" anchorCtr="0"/>
          <a:lstStyle>
            <a:lvl1pPr marL="0" marR="0" lvl="0" indent="0" algn="l" rtl="0">
              <a:spcBef>
                <a:spcPts val="0"/>
              </a:spcBef>
              <a:buSzPct val="140000"/>
              <a:buNone/>
              <a:defRPr sz="1000" b="0" i="0" u="none" strike="noStrike" cap="none">
                <a:solidFill>
                  <a:schemeClr val="dk1"/>
                </a:solidFill>
                <a:latin typeface="Arial"/>
                <a:ea typeface="Arial"/>
                <a:cs typeface="Arial"/>
                <a:sym typeface="Arial"/>
              </a:defRPr>
            </a:lvl1pPr>
            <a:lvl2pPr marL="457200" marR="0" lvl="1" indent="0" algn="l" rtl="0">
              <a:spcBef>
                <a:spcPts val="0"/>
              </a:spcBef>
              <a:buSzPct val="77777"/>
              <a:buNone/>
              <a:defRPr sz="1800" b="0" i="0" u="none" strike="noStrike" cap="none">
                <a:solidFill>
                  <a:schemeClr val="dk1"/>
                </a:solidFill>
                <a:latin typeface="Arial"/>
                <a:ea typeface="Arial"/>
                <a:cs typeface="Arial"/>
                <a:sym typeface="Arial"/>
              </a:defRPr>
            </a:lvl2pPr>
            <a:lvl3pPr marL="914400" marR="0" lvl="2" indent="0" algn="l" rtl="0">
              <a:spcBef>
                <a:spcPts val="0"/>
              </a:spcBef>
              <a:buSzPct val="77777"/>
              <a:buNone/>
              <a:defRPr sz="1800" b="0" i="0" u="none" strike="noStrike" cap="none">
                <a:solidFill>
                  <a:schemeClr val="dk1"/>
                </a:solidFill>
                <a:latin typeface="Arial"/>
                <a:ea typeface="Arial"/>
                <a:cs typeface="Arial"/>
                <a:sym typeface="Arial"/>
              </a:defRPr>
            </a:lvl3pPr>
            <a:lvl4pPr marL="1371600" marR="0" lvl="3" indent="0" algn="l" rtl="0">
              <a:spcBef>
                <a:spcPts val="0"/>
              </a:spcBef>
              <a:buSzPct val="77777"/>
              <a:buNone/>
              <a:defRPr sz="1800" b="0" i="0" u="none" strike="noStrike" cap="none">
                <a:solidFill>
                  <a:schemeClr val="dk1"/>
                </a:solidFill>
                <a:latin typeface="Arial"/>
                <a:ea typeface="Arial"/>
                <a:cs typeface="Arial"/>
                <a:sym typeface="Arial"/>
              </a:defRPr>
            </a:lvl4pPr>
            <a:lvl5pPr marL="1828800" marR="0" lvl="4" indent="0" algn="l" rtl="0">
              <a:spcBef>
                <a:spcPts val="0"/>
              </a:spcBef>
              <a:buSzPct val="77777"/>
              <a:buNone/>
              <a:defRPr sz="1800" b="0" i="0" u="none" strike="noStrike" cap="none">
                <a:solidFill>
                  <a:schemeClr val="dk1"/>
                </a:solidFill>
                <a:latin typeface="Arial"/>
                <a:ea typeface="Arial"/>
                <a:cs typeface="Arial"/>
                <a:sym typeface="Arial"/>
              </a:defRPr>
            </a:lvl5pPr>
            <a:lvl6pPr marL="2286000" marR="0" lvl="5" indent="0" algn="l" rtl="0">
              <a:spcBef>
                <a:spcPts val="0"/>
              </a:spcBef>
              <a:buSzPct val="77777"/>
              <a:buNone/>
              <a:defRPr sz="1800" b="0" i="0" u="none" strike="noStrike" cap="none">
                <a:solidFill>
                  <a:schemeClr val="dk1"/>
                </a:solidFill>
                <a:latin typeface="Arial"/>
                <a:ea typeface="Arial"/>
                <a:cs typeface="Arial"/>
                <a:sym typeface="Arial"/>
              </a:defRPr>
            </a:lvl6pPr>
            <a:lvl7pPr marL="2743200" marR="0" lvl="6" indent="0" algn="l" rtl="0">
              <a:spcBef>
                <a:spcPts val="0"/>
              </a:spcBef>
              <a:buSzPct val="77777"/>
              <a:buNone/>
              <a:defRPr sz="1800" b="0" i="0" u="none" strike="noStrike" cap="none">
                <a:solidFill>
                  <a:schemeClr val="dk1"/>
                </a:solidFill>
                <a:latin typeface="Arial"/>
                <a:ea typeface="Arial"/>
                <a:cs typeface="Arial"/>
                <a:sym typeface="Arial"/>
              </a:defRPr>
            </a:lvl7pPr>
            <a:lvl8pPr marL="3200400" marR="0" lvl="7" indent="0" algn="l" rtl="0">
              <a:spcBef>
                <a:spcPts val="0"/>
              </a:spcBef>
              <a:buSzPct val="77777"/>
              <a:buNone/>
              <a:defRPr sz="1800" b="0" i="0" u="none" strike="noStrike" cap="none">
                <a:solidFill>
                  <a:schemeClr val="dk1"/>
                </a:solidFill>
                <a:latin typeface="Arial"/>
                <a:ea typeface="Arial"/>
                <a:cs typeface="Arial"/>
                <a:sym typeface="Arial"/>
              </a:defRPr>
            </a:lvl8pPr>
            <a:lvl9pPr marL="3657600" marR="0" lvl="8" indent="0" algn="l" rtl="0">
              <a:spcBef>
                <a:spcPts val="0"/>
              </a:spcBef>
              <a:buSzPct val="77777"/>
              <a:buNone/>
              <a:defRPr sz="1800" b="0" i="0" u="none" strike="noStrike" cap="none">
                <a:solidFill>
                  <a:schemeClr val="dk1"/>
                </a:solidFill>
                <a:latin typeface="Arial"/>
                <a:ea typeface="Arial"/>
                <a:cs typeface="Arial"/>
                <a:sym typeface="Arial"/>
              </a:defRPr>
            </a:lvl9pPr>
          </a:lstStyle>
          <a:p>
            <a:endParaRPr/>
          </a:p>
        </p:txBody>
      </p:sp>
      <p:sp>
        <p:nvSpPr>
          <p:cNvPr id="19" name="Shape 19"/>
          <p:cNvSpPr txBox="1">
            <a:spLocks noGrp="1"/>
          </p:cNvSpPr>
          <p:nvPr>
            <p:ph type="sldNum" idx="12"/>
          </p:nvPr>
        </p:nvSpPr>
        <p:spPr>
          <a:xfrm rot="-5400000">
            <a:off x="8044814" y="683895"/>
            <a:ext cx="1315721" cy="365125"/>
          </a:xfrm>
          <a:prstGeom prst="rect">
            <a:avLst/>
          </a:prstGeom>
          <a:noFill/>
          <a:ln>
            <a:noFill/>
          </a:ln>
        </p:spPr>
        <p:txBody>
          <a:bodyPr wrap="square" lIns="91425" tIns="45700" rIns="91425" bIns="45700" anchor="ctr" anchorCtr="0">
            <a:noAutofit/>
          </a:bodyPr>
          <a:lstStyle/>
          <a:p>
            <a:pPr marL="0" marR="0" lvl="0" indent="0" algn="r" rtl="0">
              <a:spcBef>
                <a:spcPts val="0"/>
              </a:spcBef>
              <a:buSzPct val="25000"/>
              <a:buNone/>
            </a:pPr>
            <a:fld id="{00000000-1234-1234-1234-123412341234}" type="slidenum">
              <a:rPr lang="en-US" sz="2400" b="1" i="0" u="none" strike="noStrike" cap="none">
                <a:solidFill>
                  <a:srgbClr val="FFFFFF"/>
                </a:solidFill>
                <a:latin typeface="Arial"/>
                <a:ea typeface="Arial"/>
                <a:cs typeface="Arial"/>
                <a:sym typeface="Arial"/>
              </a:rPr>
              <a:t>‹#›</a:t>
            </a:fld>
            <a:endParaRPr lang="en-US" sz="2400" b="1" i="0" u="none" strike="noStrike" cap="none">
              <a:solidFill>
                <a:srgbClr val="FFFFFF"/>
              </a:solidFill>
              <a:latin typeface="Arial"/>
              <a:ea typeface="Arial"/>
              <a:cs typeface="Arial"/>
              <a:sym typeface="Arial"/>
            </a:endParaRPr>
          </a:p>
        </p:txBody>
      </p:sp>
      <p:sp>
        <p:nvSpPr>
          <p:cNvPr id="20" name="Shape 20"/>
          <p:cNvSpPr txBox="1">
            <a:spLocks noGrp="1"/>
          </p:cNvSpPr>
          <p:nvPr>
            <p:ph type="title"/>
          </p:nvPr>
        </p:nvSpPr>
        <p:spPr>
          <a:xfrm>
            <a:off x="457200" y="241326"/>
            <a:ext cx="8062912" cy="659535"/>
          </a:xfrm>
          <a:prstGeom prst="rect">
            <a:avLst/>
          </a:prstGeom>
          <a:noFill/>
          <a:ln>
            <a:noFill/>
          </a:ln>
        </p:spPr>
        <p:txBody>
          <a:bodyPr wrap="square" lIns="91425" tIns="91425" rIns="91425" bIns="91425" anchor="b" anchorCtr="0"/>
          <a:lstStyle>
            <a:lvl1pPr marL="0" marR="0" lvl="0" indent="0" algn="l" rtl="0">
              <a:spcBef>
                <a:spcPts val="0"/>
              </a:spcBef>
              <a:buClr>
                <a:srgbClr val="6CB255"/>
              </a:buClr>
              <a:buSzPct val="58333"/>
              <a:buFont typeface="Arial Black"/>
              <a:buNone/>
              <a:defRPr sz="2400" b="0" i="0" u="none" strike="noStrike" cap="none">
                <a:solidFill>
                  <a:srgbClr val="6CB255"/>
                </a:solidFill>
                <a:latin typeface="Arial Black"/>
                <a:ea typeface="Arial Black"/>
                <a:cs typeface="Arial Black"/>
                <a:sym typeface="Arial Black"/>
              </a:defRPr>
            </a:lvl1pPr>
            <a:lvl2pPr lvl="1" indent="0">
              <a:spcBef>
                <a:spcPts val="0"/>
              </a:spcBef>
              <a:buSzPct val="77777"/>
              <a:buNone/>
              <a:defRPr sz="1800"/>
            </a:lvl2pPr>
            <a:lvl3pPr lvl="2" indent="0">
              <a:spcBef>
                <a:spcPts val="0"/>
              </a:spcBef>
              <a:buSzPct val="77777"/>
              <a:buNone/>
              <a:defRPr sz="1800"/>
            </a:lvl3pPr>
            <a:lvl4pPr lvl="3" indent="0">
              <a:spcBef>
                <a:spcPts val="0"/>
              </a:spcBef>
              <a:buSzPct val="77777"/>
              <a:buNone/>
              <a:defRPr sz="1800"/>
            </a:lvl4pPr>
            <a:lvl5pPr lvl="4" indent="0">
              <a:spcBef>
                <a:spcPts val="0"/>
              </a:spcBef>
              <a:buSzPct val="77777"/>
              <a:buNone/>
              <a:defRPr sz="1800"/>
            </a:lvl5pPr>
            <a:lvl6pPr lvl="5" indent="0">
              <a:spcBef>
                <a:spcPts val="0"/>
              </a:spcBef>
              <a:buSzPct val="77777"/>
              <a:buNone/>
              <a:defRPr sz="1800"/>
            </a:lvl6pPr>
            <a:lvl7pPr lvl="6" indent="0">
              <a:spcBef>
                <a:spcPts val="0"/>
              </a:spcBef>
              <a:buSzPct val="77777"/>
              <a:buNone/>
              <a:defRPr sz="1800"/>
            </a:lvl7pPr>
            <a:lvl8pPr lvl="7" indent="0">
              <a:spcBef>
                <a:spcPts val="0"/>
              </a:spcBef>
              <a:buSzPct val="77777"/>
              <a:buNone/>
              <a:defRPr sz="1800"/>
            </a:lvl8pPr>
            <a:lvl9pPr lvl="8" indent="0">
              <a:spcBef>
                <a:spcPts val="0"/>
              </a:spcBef>
              <a:buSzPct val="77777"/>
              <a:buNone/>
              <a:defRPr sz="1800"/>
            </a:lvl9pPr>
          </a:lstStyle>
          <a:p>
            <a:endParaRPr/>
          </a:p>
        </p:txBody>
      </p:sp>
      <p:sp>
        <p:nvSpPr>
          <p:cNvPr id="21" name="Shape 21"/>
          <p:cNvSpPr>
            <a:spLocks noGrp="1"/>
          </p:cNvSpPr>
          <p:nvPr>
            <p:ph type="pic" idx="2"/>
          </p:nvPr>
        </p:nvSpPr>
        <p:spPr>
          <a:xfrm>
            <a:off x="457199" y="1122386"/>
            <a:ext cx="8062913" cy="3500071"/>
          </a:xfrm>
          <a:prstGeom prst="rect">
            <a:avLst/>
          </a:prstGeom>
          <a:noFill/>
          <a:ln>
            <a:noFill/>
          </a:ln>
        </p:spPr>
        <p:txBody>
          <a:bodyPr wrap="square" lIns="91425" tIns="91425" rIns="91425" bIns="91425" anchor="t" anchorCtr="0"/>
          <a:lstStyle>
            <a:lvl1pPr marL="0" marR="0" lvl="0" indent="0" algn="l" rtl="0">
              <a:spcBef>
                <a:spcPts val="400"/>
              </a:spcBef>
              <a:spcAft>
                <a:spcPts val="600"/>
              </a:spcAft>
              <a:buClr>
                <a:srgbClr val="6CB255"/>
              </a:buClr>
              <a:buSzPct val="70000"/>
              <a:buFont typeface="Arial"/>
              <a:buNone/>
              <a:defRPr sz="2000" b="0" i="0" u="none" strike="noStrike" cap="none">
                <a:solidFill>
                  <a:schemeClr val="dk1"/>
                </a:solidFill>
                <a:latin typeface="Arial"/>
                <a:ea typeface="Arial"/>
                <a:cs typeface="Arial"/>
                <a:sym typeface="Arial"/>
              </a:defRPr>
            </a:lvl1pPr>
            <a:lvl2pPr marL="457200" marR="0" lvl="1" indent="-63500" algn="l" rtl="0">
              <a:spcBef>
                <a:spcPts val="400"/>
              </a:spcBef>
              <a:buClr>
                <a:srgbClr val="6CB255"/>
              </a:buClr>
              <a:buSzPct val="100000"/>
              <a:buFont typeface="Arial"/>
              <a:buChar char="•"/>
              <a:defRPr sz="2000" b="0" i="0" u="none" strike="noStrike" cap="none">
                <a:solidFill>
                  <a:srgbClr val="000000"/>
                </a:solidFill>
                <a:latin typeface="Arial"/>
                <a:ea typeface="Arial"/>
                <a:cs typeface="Arial"/>
                <a:sym typeface="Arial"/>
              </a:defRPr>
            </a:lvl2pPr>
            <a:lvl3pPr marL="1143000" marR="0" lvl="2"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3pPr>
            <a:lvl4pPr marL="1600200" marR="0" lvl="3"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4pPr>
            <a:lvl5pPr marL="2057400" marR="0" lvl="4"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5pPr>
            <a:lvl6pPr marL="2514600" marR="0" lvl="5"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22" name="Shape 22"/>
          <p:cNvSpPr txBox="1">
            <a:spLocks noGrp="1"/>
          </p:cNvSpPr>
          <p:nvPr>
            <p:ph type="body" idx="1"/>
          </p:nvPr>
        </p:nvSpPr>
        <p:spPr>
          <a:xfrm>
            <a:off x="457200" y="4843982"/>
            <a:ext cx="8062912" cy="1166382"/>
          </a:xfrm>
          <a:prstGeom prst="rect">
            <a:avLst/>
          </a:prstGeom>
          <a:noFill/>
          <a:ln>
            <a:noFill/>
          </a:ln>
        </p:spPr>
        <p:txBody>
          <a:bodyPr wrap="square" lIns="91425" tIns="91425" rIns="91425" bIns="91425" anchor="t" anchorCtr="0"/>
          <a:lstStyle>
            <a:lvl1pPr marL="0" marR="0" lvl="0" indent="0" algn="l" rtl="0">
              <a:spcBef>
                <a:spcPts val="400"/>
              </a:spcBef>
              <a:spcAft>
                <a:spcPts val="600"/>
              </a:spcAft>
              <a:buClr>
                <a:srgbClr val="6CB255"/>
              </a:buClr>
              <a:buSzPct val="70000"/>
              <a:buFont typeface="Arial"/>
              <a:buNone/>
              <a:defRPr sz="2000" b="0" i="0" u="none" strike="noStrike" cap="none">
                <a:solidFill>
                  <a:srgbClr val="000000"/>
                </a:solidFill>
                <a:latin typeface="Arial"/>
                <a:ea typeface="Arial"/>
                <a:cs typeface="Arial"/>
                <a:sym typeface="Arial"/>
              </a:defRPr>
            </a:lvl1pPr>
            <a:lvl2pPr marL="731520" marR="0" lvl="1" indent="-337819" algn="l" rtl="0">
              <a:spcBef>
                <a:spcPts val="400"/>
              </a:spcBef>
              <a:buClr>
                <a:srgbClr val="6CB255"/>
              </a:buClr>
              <a:buSzPct val="100000"/>
              <a:buFont typeface="Arial Black"/>
              <a:buAutoNum type="alphaLcParenR"/>
              <a:defRPr sz="2000" b="0" i="0" u="none" strike="noStrike" cap="none">
                <a:solidFill>
                  <a:schemeClr val="dk1"/>
                </a:solidFill>
                <a:latin typeface="Arial"/>
                <a:ea typeface="Arial"/>
                <a:cs typeface="Arial"/>
                <a:sym typeface="Arial"/>
              </a:defRPr>
            </a:lvl2pPr>
            <a:lvl3pPr marL="1257300" marR="0" lvl="2" indent="-228600" algn="l" rtl="0">
              <a:spcBef>
                <a:spcPts val="360"/>
              </a:spcBef>
              <a:buClr>
                <a:srgbClr val="6CB255"/>
              </a:buClr>
              <a:buSzPct val="100000"/>
              <a:buFont typeface="Arial Black"/>
              <a:buAutoNum type="alphaLcParenR"/>
              <a:defRPr sz="1800" b="0" i="0" u="none" strike="noStrike" cap="none">
                <a:solidFill>
                  <a:schemeClr val="dk1"/>
                </a:solidFill>
                <a:latin typeface="Arial"/>
                <a:ea typeface="Arial"/>
                <a:cs typeface="Arial"/>
                <a:sym typeface="Arial"/>
              </a:defRPr>
            </a:lvl3pPr>
            <a:lvl4pPr marL="1714500" marR="0" lvl="3" indent="-228600" algn="l" rtl="0">
              <a:spcBef>
                <a:spcPts val="360"/>
              </a:spcBef>
              <a:buClr>
                <a:srgbClr val="6CB255"/>
              </a:buClr>
              <a:buSzPct val="100000"/>
              <a:buFont typeface="Arial Black"/>
              <a:buAutoNum type="alphaLcParenR"/>
              <a:defRPr sz="1800" b="0" i="0" u="none" strike="noStrike" cap="none">
                <a:solidFill>
                  <a:schemeClr val="dk1"/>
                </a:solidFill>
                <a:latin typeface="Arial"/>
                <a:ea typeface="Arial"/>
                <a:cs typeface="Arial"/>
                <a:sym typeface="Arial"/>
              </a:defRPr>
            </a:lvl4pPr>
            <a:lvl5pPr marL="2171700" marR="0" lvl="4" indent="-228600" algn="l" rtl="0">
              <a:spcBef>
                <a:spcPts val="360"/>
              </a:spcBef>
              <a:buClr>
                <a:srgbClr val="6CB255"/>
              </a:buClr>
              <a:buSzPct val="100000"/>
              <a:buFont typeface="Arial Black"/>
              <a:buAutoNum type="alphaLcParenR"/>
              <a:defRPr sz="1800" b="0" i="0" u="none" strike="noStrike" cap="none">
                <a:solidFill>
                  <a:schemeClr val="dk1"/>
                </a:solidFill>
                <a:latin typeface="Arial"/>
                <a:ea typeface="Arial"/>
                <a:cs typeface="Arial"/>
                <a:sym typeface="Arial"/>
              </a:defRPr>
            </a:lvl5pPr>
            <a:lvl6pPr marL="2514600" marR="0" lvl="5"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cSld name="Content with Caption">
    <p:spTree>
      <p:nvGrpSpPr>
        <p:cNvPr id="1" name="Shape 30"/>
        <p:cNvGrpSpPr/>
        <p:nvPr/>
      </p:nvGrpSpPr>
      <p:grpSpPr>
        <a:xfrm>
          <a:off x="0" y="0"/>
          <a:ext cx="0" cy="0"/>
          <a:chOff x="0" y="0"/>
          <a:chExt cx="0" cy="0"/>
        </a:xfrm>
      </p:grpSpPr>
      <p:sp>
        <p:nvSpPr>
          <p:cNvPr id="31" name="Shape 31"/>
          <p:cNvSpPr txBox="1">
            <a:spLocks noGrp="1"/>
          </p:cNvSpPr>
          <p:nvPr>
            <p:ph type="body" idx="1"/>
          </p:nvPr>
        </p:nvSpPr>
        <p:spPr>
          <a:xfrm>
            <a:off x="3575050" y="1600200"/>
            <a:ext cx="5111750" cy="4480560"/>
          </a:xfrm>
          <a:prstGeom prst="rect">
            <a:avLst/>
          </a:prstGeom>
          <a:noFill/>
          <a:ln>
            <a:noFill/>
          </a:ln>
        </p:spPr>
        <p:txBody>
          <a:bodyPr wrap="square" lIns="91425" tIns="91425" rIns="91425" bIns="91425" anchor="t" anchorCtr="0"/>
          <a:lstStyle>
            <a:lvl1pPr marL="0" marR="0" lvl="0" indent="0" algn="l" rtl="0">
              <a:spcBef>
                <a:spcPts val="640"/>
              </a:spcBef>
              <a:spcAft>
                <a:spcPts val="600"/>
              </a:spcAft>
              <a:buClr>
                <a:srgbClr val="6CB255"/>
              </a:buClr>
              <a:buSzPct val="43750"/>
              <a:buFont typeface="Arial"/>
              <a:buNone/>
              <a:defRPr sz="3200" b="0" i="0" u="none" strike="noStrike" cap="none">
                <a:solidFill>
                  <a:schemeClr val="dk1"/>
                </a:solidFill>
                <a:latin typeface="Arial"/>
                <a:ea typeface="Arial"/>
                <a:cs typeface="Arial"/>
                <a:sym typeface="Arial"/>
              </a:defRPr>
            </a:lvl1pPr>
            <a:lvl2pPr marL="788670" marR="0" lvl="1" indent="-344169" algn="l" rtl="0">
              <a:spcBef>
                <a:spcPts val="560"/>
              </a:spcBef>
              <a:buClr>
                <a:srgbClr val="6CB255"/>
              </a:buClr>
              <a:buSzPct val="100000"/>
              <a:buFont typeface="Arial Black"/>
              <a:buAutoNum type="alphaLcParenR"/>
              <a:defRPr sz="2800" b="0" i="0" u="none" strike="noStrike" cap="none">
                <a:solidFill>
                  <a:srgbClr val="000000"/>
                </a:solidFill>
                <a:latin typeface="Arial"/>
                <a:ea typeface="Arial"/>
                <a:cs typeface="Arial"/>
                <a:sym typeface="Arial"/>
              </a:defRPr>
            </a:lvl2pPr>
            <a:lvl3pPr marL="1371600" marR="0" lvl="2" indent="-304800" algn="l" rtl="0">
              <a:spcBef>
                <a:spcPts val="480"/>
              </a:spcBef>
              <a:buClr>
                <a:srgbClr val="6CB255"/>
              </a:buClr>
              <a:buSzPct val="100000"/>
              <a:buFont typeface="Arial Black"/>
              <a:buAutoNum type="alphaLcParenR"/>
              <a:defRPr sz="2400" b="0" i="0" u="none" strike="noStrike" cap="none">
                <a:solidFill>
                  <a:srgbClr val="000000"/>
                </a:solidFill>
                <a:latin typeface="Arial"/>
                <a:ea typeface="Arial"/>
                <a:cs typeface="Arial"/>
                <a:sym typeface="Arial"/>
              </a:defRPr>
            </a:lvl3pPr>
            <a:lvl4pPr marL="1828800" marR="0" lvl="3" indent="-330200" algn="l" rtl="0">
              <a:spcBef>
                <a:spcPts val="400"/>
              </a:spcBef>
              <a:buClr>
                <a:srgbClr val="6CB255"/>
              </a:buClr>
              <a:buSzPct val="100000"/>
              <a:buFont typeface="Arial Black"/>
              <a:buAutoNum type="alphaLcParenR"/>
              <a:defRPr sz="2000" b="0" i="0" u="none" strike="noStrike" cap="none">
                <a:solidFill>
                  <a:srgbClr val="000000"/>
                </a:solidFill>
                <a:latin typeface="Arial"/>
                <a:ea typeface="Arial"/>
                <a:cs typeface="Arial"/>
                <a:sym typeface="Arial"/>
              </a:defRPr>
            </a:lvl4pPr>
            <a:lvl5pPr marL="2286000" marR="0" lvl="4" indent="-330200" algn="l" rtl="0">
              <a:spcBef>
                <a:spcPts val="400"/>
              </a:spcBef>
              <a:buClr>
                <a:srgbClr val="6CB255"/>
              </a:buClr>
              <a:buSzPct val="100000"/>
              <a:buFont typeface="Arial Black"/>
              <a:buAutoNum type="alphaLcParenR"/>
              <a:defRPr sz="2000" b="0" i="0" u="none" strike="noStrike" cap="none">
                <a:solidFill>
                  <a:srgbClr val="000000"/>
                </a:solidFill>
                <a:latin typeface="Arial"/>
                <a:ea typeface="Arial"/>
                <a:cs typeface="Arial"/>
                <a:sym typeface="Arial"/>
              </a:defRPr>
            </a:lvl5pPr>
            <a:lvl6pPr marL="2514600" marR="0" lvl="5" indent="-101600" algn="l" rtl="0">
              <a:spcBef>
                <a:spcPts val="400"/>
              </a:spcBef>
              <a:buClr>
                <a:schemeClr val="dk2"/>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2"/>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2"/>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2"/>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32" name="Shape 32"/>
          <p:cNvSpPr txBox="1">
            <a:spLocks noGrp="1"/>
          </p:cNvSpPr>
          <p:nvPr>
            <p:ph type="body" idx="2"/>
          </p:nvPr>
        </p:nvSpPr>
        <p:spPr>
          <a:xfrm>
            <a:off x="457200" y="1600200"/>
            <a:ext cx="3008313" cy="4480560"/>
          </a:xfrm>
          <a:prstGeom prst="rect">
            <a:avLst/>
          </a:prstGeom>
          <a:noFill/>
          <a:ln>
            <a:noFill/>
          </a:ln>
        </p:spPr>
        <p:txBody>
          <a:bodyPr wrap="square" lIns="91425" tIns="91425" rIns="91425" bIns="91425" anchor="t" anchorCtr="0"/>
          <a:lstStyle>
            <a:lvl1pPr marL="0" marR="0" lvl="0" indent="0" algn="l" rtl="0">
              <a:spcBef>
                <a:spcPts val="320"/>
              </a:spcBef>
              <a:spcAft>
                <a:spcPts val="600"/>
              </a:spcAft>
              <a:buClr>
                <a:srgbClr val="6CB255"/>
              </a:buClr>
              <a:buSzPct val="87500"/>
              <a:buFont typeface="Arial"/>
              <a:buNone/>
              <a:defRPr sz="1600" b="0" i="0" u="none" strike="noStrike" cap="none">
                <a:solidFill>
                  <a:schemeClr val="dk1"/>
                </a:solidFill>
                <a:latin typeface="Arial"/>
                <a:ea typeface="Arial"/>
                <a:cs typeface="Arial"/>
                <a:sym typeface="Arial"/>
              </a:defRPr>
            </a:lvl1pPr>
            <a:lvl2pPr marL="457200" marR="0" lvl="1" indent="0" algn="l" rtl="0">
              <a:spcBef>
                <a:spcPts val="240"/>
              </a:spcBef>
              <a:buClr>
                <a:srgbClr val="6CB255"/>
              </a:buClr>
              <a:buSzPct val="166666"/>
              <a:buFont typeface="Arial"/>
              <a:buNone/>
              <a:defRPr sz="1200" b="0" i="0" u="none" strike="noStrike" cap="none">
                <a:solidFill>
                  <a:srgbClr val="000000"/>
                </a:solidFill>
                <a:latin typeface="Arial"/>
                <a:ea typeface="Arial"/>
                <a:cs typeface="Arial"/>
                <a:sym typeface="Arial"/>
              </a:defRPr>
            </a:lvl2pPr>
            <a:lvl3pPr marL="914400" marR="0" lvl="2" indent="0" algn="l" rtl="0">
              <a:spcBef>
                <a:spcPts val="200"/>
              </a:spcBef>
              <a:buClr>
                <a:srgbClr val="6CB255"/>
              </a:buClr>
              <a:buSzPct val="180000"/>
              <a:buFont typeface="Arial"/>
              <a:buNone/>
              <a:defRPr sz="1000" b="0" i="0" u="none" strike="noStrike" cap="none">
                <a:solidFill>
                  <a:srgbClr val="000000"/>
                </a:solidFill>
                <a:latin typeface="Arial"/>
                <a:ea typeface="Arial"/>
                <a:cs typeface="Arial"/>
                <a:sym typeface="Arial"/>
              </a:defRPr>
            </a:lvl3pPr>
            <a:lvl4pPr marL="1371600" marR="0" lvl="3" indent="0" algn="l" rtl="0">
              <a:spcBef>
                <a:spcPts val="180"/>
              </a:spcBef>
              <a:buClr>
                <a:srgbClr val="6CB255"/>
              </a:buClr>
              <a:buSzPct val="200000"/>
              <a:buFont typeface="Arial"/>
              <a:buNone/>
              <a:defRPr sz="900" b="0" i="0" u="none" strike="noStrike" cap="none">
                <a:solidFill>
                  <a:srgbClr val="000000"/>
                </a:solidFill>
                <a:latin typeface="Arial"/>
                <a:ea typeface="Arial"/>
                <a:cs typeface="Arial"/>
                <a:sym typeface="Arial"/>
              </a:defRPr>
            </a:lvl4pPr>
            <a:lvl5pPr marL="1828800" marR="0" lvl="4" indent="0" algn="l" rtl="0">
              <a:spcBef>
                <a:spcPts val="180"/>
              </a:spcBef>
              <a:buClr>
                <a:srgbClr val="6CB255"/>
              </a:buClr>
              <a:buSzPct val="200000"/>
              <a:buFont typeface="Arial"/>
              <a:buNone/>
              <a:defRPr sz="900" b="0" i="0" u="none" strike="noStrike" cap="none">
                <a:solidFill>
                  <a:srgbClr val="000000"/>
                </a:solidFill>
                <a:latin typeface="Arial"/>
                <a:ea typeface="Arial"/>
                <a:cs typeface="Arial"/>
                <a:sym typeface="Arial"/>
              </a:defRPr>
            </a:lvl5pPr>
            <a:lvl6pPr marL="2286000" marR="0" lvl="5" indent="0" algn="l" rtl="0">
              <a:spcBef>
                <a:spcPts val="180"/>
              </a:spcBef>
              <a:buClr>
                <a:schemeClr val="dk2"/>
              </a:buClr>
              <a:buSzPct val="177777"/>
              <a:buFont typeface="Arial"/>
              <a:buNone/>
              <a:defRPr sz="900" b="0" i="0" u="none" strike="noStrike" cap="none">
                <a:solidFill>
                  <a:schemeClr val="dk1"/>
                </a:solidFill>
                <a:latin typeface="Arial"/>
                <a:ea typeface="Arial"/>
                <a:cs typeface="Arial"/>
                <a:sym typeface="Arial"/>
              </a:defRPr>
            </a:lvl6pPr>
            <a:lvl7pPr marL="2743200" marR="0" lvl="6" indent="0" algn="l" rtl="0">
              <a:spcBef>
                <a:spcPts val="180"/>
              </a:spcBef>
              <a:buClr>
                <a:schemeClr val="dk2"/>
              </a:buClr>
              <a:buSzPct val="177777"/>
              <a:buFont typeface="Arial"/>
              <a:buNone/>
              <a:defRPr sz="900" b="0" i="0" u="none" strike="noStrike" cap="none">
                <a:solidFill>
                  <a:schemeClr val="dk1"/>
                </a:solidFill>
                <a:latin typeface="Arial"/>
                <a:ea typeface="Arial"/>
                <a:cs typeface="Arial"/>
                <a:sym typeface="Arial"/>
              </a:defRPr>
            </a:lvl7pPr>
            <a:lvl8pPr marL="3200400" marR="0" lvl="7" indent="0" algn="l" rtl="0">
              <a:spcBef>
                <a:spcPts val="180"/>
              </a:spcBef>
              <a:buClr>
                <a:schemeClr val="dk2"/>
              </a:buClr>
              <a:buSzPct val="177777"/>
              <a:buFont typeface="Arial"/>
              <a:buNone/>
              <a:defRPr sz="900" b="0" i="0" u="none" strike="noStrike" cap="none">
                <a:solidFill>
                  <a:schemeClr val="dk1"/>
                </a:solidFill>
                <a:latin typeface="Arial"/>
                <a:ea typeface="Arial"/>
                <a:cs typeface="Arial"/>
                <a:sym typeface="Arial"/>
              </a:defRPr>
            </a:lvl8pPr>
            <a:lvl9pPr marL="3657600" marR="0" lvl="8" indent="0" algn="l" rtl="0">
              <a:spcBef>
                <a:spcPts val="180"/>
              </a:spcBef>
              <a:buClr>
                <a:schemeClr val="dk2"/>
              </a:buClr>
              <a:buSzPct val="177777"/>
              <a:buFont typeface="Arial"/>
              <a:buNone/>
              <a:defRPr sz="900" b="0" i="0" u="none" strike="noStrike" cap="none">
                <a:solidFill>
                  <a:schemeClr val="dk1"/>
                </a:solidFill>
                <a:latin typeface="Arial"/>
                <a:ea typeface="Arial"/>
                <a:cs typeface="Arial"/>
                <a:sym typeface="Arial"/>
              </a:defRPr>
            </a:lvl9pPr>
          </a:lstStyle>
          <a:p>
            <a:endParaRPr/>
          </a:p>
        </p:txBody>
      </p:sp>
      <p:sp>
        <p:nvSpPr>
          <p:cNvPr id="33" name="Shape 33"/>
          <p:cNvSpPr txBox="1">
            <a:spLocks noGrp="1"/>
          </p:cNvSpPr>
          <p:nvPr>
            <p:ph type="dt" idx="10"/>
          </p:nvPr>
        </p:nvSpPr>
        <p:spPr>
          <a:xfrm>
            <a:off x="457200" y="6172201"/>
            <a:ext cx="3429000" cy="304800"/>
          </a:xfrm>
          <a:prstGeom prst="rect">
            <a:avLst/>
          </a:prstGeom>
          <a:noFill/>
          <a:ln>
            <a:noFill/>
          </a:ln>
        </p:spPr>
        <p:txBody>
          <a:bodyPr wrap="square" lIns="91425" tIns="91425" rIns="91425" bIns="91425" anchor="b" anchorCtr="0"/>
          <a:lstStyle>
            <a:lvl1pPr marL="0" marR="0" lvl="0" indent="0" algn="l" rtl="0">
              <a:spcBef>
                <a:spcPts val="0"/>
              </a:spcBef>
              <a:buSzPct val="140000"/>
              <a:buNone/>
              <a:defRPr sz="1000" b="0" i="0" u="none" strike="noStrike" cap="none">
                <a:solidFill>
                  <a:schemeClr val="dk1"/>
                </a:solidFill>
                <a:latin typeface="Arial"/>
                <a:ea typeface="Arial"/>
                <a:cs typeface="Arial"/>
                <a:sym typeface="Arial"/>
              </a:defRPr>
            </a:lvl1pPr>
            <a:lvl2pPr marL="457200" marR="0" lvl="1" indent="0" algn="l" rtl="0">
              <a:spcBef>
                <a:spcPts val="0"/>
              </a:spcBef>
              <a:buSzPct val="77777"/>
              <a:buNone/>
              <a:defRPr sz="1800" b="0" i="0" u="none" strike="noStrike" cap="none">
                <a:solidFill>
                  <a:schemeClr val="dk1"/>
                </a:solidFill>
                <a:latin typeface="Arial"/>
                <a:ea typeface="Arial"/>
                <a:cs typeface="Arial"/>
                <a:sym typeface="Arial"/>
              </a:defRPr>
            </a:lvl2pPr>
            <a:lvl3pPr marL="914400" marR="0" lvl="2" indent="0" algn="l" rtl="0">
              <a:spcBef>
                <a:spcPts val="0"/>
              </a:spcBef>
              <a:buSzPct val="77777"/>
              <a:buNone/>
              <a:defRPr sz="1800" b="0" i="0" u="none" strike="noStrike" cap="none">
                <a:solidFill>
                  <a:schemeClr val="dk1"/>
                </a:solidFill>
                <a:latin typeface="Arial"/>
                <a:ea typeface="Arial"/>
                <a:cs typeface="Arial"/>
                <a:sym typeface="Arial"/>
              </a:defRPr>
            </a:lvl3pPr>
            <a:lvl4pPr marL="1371600" marR="0" lvl="3" indent="0" algn="l" rtl="0">
              <a:spcBef>
                <a:spcPts val="0"/>
              </a:spcBef>
              <a:buSzPct val="77777"/>
              <a:buNone/>
              <a:defRPr sz="1800" b="0" i="0" u="none" strike="noStrike" cap="none">
                <a:solidFill>
                  <a:schemeClr val="dk1"/>
                </a:solidFill>
                <a:latin typeface="Arial"/>
                <a:ea typeface="Arial"/>
                <a:cs typeface="Arial"/>
                <a:sym typeface="Arial"/>
              </a:defRPr>
            </a:lvl4pPr>
            <a:lvl5pPr marL="1828800" marR="0" lvl="4" indent="0" algn="l" rtl="0">
              <a:spcBef>
                <a:spcPts val="0"/>
              </a:spcBef>
              <a:buSzPct val="77777"/>
              <a:buNone/>
              <a:defRPr sz="1800" b="0" i="0" u="none" strike="noStrike" cap="none">
                <a:solidFill>
                  <a:schemeClr val="dk1"/>
                </a:solidFill>
                <a:latin typeface="Arial"/>
                <a:ea typeface="Arial"/>
                <a:cs typeface="Arial"/>
                <a:sym typeface="Arial"/>
              </a:defRPr>
            </a:lvl5pPr>
            <a:lvl6pPr marL="2286000" marR="0" lvl="5" indent="0" algn="l" rtl="0">
              <a:spcBef>
                <a:spcPts val="0"/>
              </a:spcBef>
              <a:buSzPct val="77777"/>
              <a:buNone/>
              <a:defRPr sz="1800" b="0" i="0" u="none" strike="noStrike" cap="none">
                <a:solidFill>
                  <a:schemeClr val="dk1"/>
                </a:solidFill>
                <a:latin typeface="Arial"/>
                <a:ea typeface="Arial"/>
                <a:cs typeface="Arial"/>
                <a:sym typeface="Arial"/>
              </a:defRPr>
            </a:lvl6pPr>
            <a:lvl7pPr marL="2743200" marR="0" lvl="6" indent="0" algn="l" rtl="0">
              <a:spcBef>
                <a:spcPts val="0"/>
              </a:spcBef>
              <a:buSzPct val="77777"/>
              <a:buNone/>
              <a:defRPr sz="1800" b="0" i="0" u="none" strike="noStrike" cap="none">
                <a:solidFill>
                  <a:schemeClr val="dk1"/>
                </a:solidFill>
                <a:latin typeface="Arial"/>
                <a:ea typeface="Arial"/>
                <a:cs typeface="Arial"/>
                <a:sym typeface="Arial"/>
              </a:defRPr>
            </a:lvl7pPr>
            <a:lvl8pPr marL="3200400" marR="0" lvl="7" indent="0" algn="l" rtl="0">
              <a:spcBef>
                <a:spcPts val="0"/>
              </a:spcBef>
              <a:buSzPct val="77777"/>
              <a:buNone/>
              <a:defRPr sz="1800" b="0" i="0" u="none" strike="noStrike" cap="none">
                <a:solidFill>
                  <a:schemeClr val="dk1"/>
                </a:solidFill>
                <a:latin typeface="Arial"/>
                <a:ea typeface="Arial"/>
                <a:cs typeface="Arial"/>
                <a:sym typeface="Arial"/>
              </a:defRPr>
            </a:lvl8pPr>
            <a:lvl9pPr marL="3657600" marR="0" lvl="8" indent="0" algn="l" rtl="0">
              <a:spcBef>
                <a:spcPts val="0"/>
              </a:spcBef>
              <a:buSzPct val="77777"/>
              <a:buNone/>
              <a:defRPr sz="1800" b="0" i="0" u="none" strike="noStrike" cap="none">
                <a:solidFill>
                  <a:schemeClr val="dk1"/>
                </a:solidFill>
                <a:latin typeface="Arial"/>
                <a:ea typeface="Arial"/>
                <a:cs typeface="Arial"/>
                <a:sym typeface="Arial"/>
              </a:defRPr>
            </a:lvl9pPr>
          </a:lstStyle>
          <a:p>
            <a:endParaRPr/>
          </a:p>
        </p:txBody>
      </p:sp>
      <p:sp>
        <p:nvSpPr>
          <p:cNvPr id="34" name="Shape 34"/>
          <p:cNvSpPr txBox="1">
            <a:spLocks noGrp="1"/>
          </p:cNvSpPr>
          <p:nvPr>
            <p:ph type="ftr" idx="11"/>
          </p:nvPr>
        </p:nvSpPr>
        <p:spPr>
          <a:xfrm>
            <a:off x="457200" y="6492875"/>
            <a:ext cx="3429000" cy="283845"/>
          </a:xfrm>
          <a:prstGeom prst="rect">
            <a:avLst/>
          </a:prstGeom>
          <a:noFill/>
          <a:ln>
            <a:noFill/>
          </a:ln>
        </p:spPr>
        <p:txBody>
          <a:bodyPr wrap="square" lIns="91425" tIns="91425" rIns="91425" bIns="91425" anchor="t" anchorCtr="0"/>
          <a:lstStyle>
            <a:lvl1pPr marL="0" marR="0" lvl="0" indent="0" algn="l" rtl="0">
              <a:spcBef>
                <a:spcPts val="0"/>
              </a:spcBef>
              <a:buSzPct val="140000"/>
              <a:buNone/>
              <a:defRPr sz="1000" b="0" i="0" u="none" strike="noStrike" cap="none">
                <a:solidFill>
                  <a:schemeClr val="dk1"/>
                </a:solidFill>
                <a:latin typeface="Arial"/>
                <a:ea typeface="Arial"/>
                <a:cs typeface="Arial"/>
                <a:sym typeface="Arial"/>
              </a:defRPr>
            </a:lvl1pPr>
            <a:lvl2pPr marL="457200" marR="0" lvl="1" indent="0" algn="l" rtl="0">
              <a:spcBef>
                <a:spcPts val="0"/>
              </a:spcBef>
              <a:buSzPct val="77777"/>
              <a:buNone/>
              <a:defRPr sz="1800" b="0" i="0" u="none" strike="noStrike" cap="none">
                <a:solidFill>
                  <a:schemeClr val="dk1"/>
                </a:solidFill>
                <a:latin typeface="Arial"/>
                <a:ea typeface="Arial"/>
                <a:cs typeface="Arial"/>
                <a:sym typeface="Arial"/>
              </a:defRPr>
            </a:lvl2pPr>
            <a:lvl3pPr marL="914400" marR="0" lvl="2" indent="0" algn="l" rtl="0">
              <a:spcBef>
                <a:spcPts val="0"/>
              </a:spcBef>
              <a:buSzPct val="77777"/>
              <a:buNone/>
              <a:defRPr sz="1800" b="0" i="0" u="none" strike="noStrike" cap="none">
                <a:solidFill>
                  <a:schemeClr val="dk1"/>
                </a:solidFill>
                <a:latin typeface="Arial"/>
                <a:ea typeface="Arial"/>
                <a:cs typeface="Arial"/>
                <a:sym typeface="Arial"/>
              </a:defRPr>
            </a:lvl3pPr>
            <a:lvl4pPr marL="1371600" marR="0" lvl="3" indent="0" algn="l" rtl="0">
              <a:spcBef>
                <a:spcPts val="0"/>
              </a:spcBef>
              <a:buSzPct val="77777"/>
              <a:buNone/>
              <a:defRPr sz="1800" b="0" i="0" u="none" strike="noStrike" cap="none">
                <a:solidFill>
                  <a:schemeClr val="dk1"/>
                </a:solidFill>
                <a:latin typeface="Arial"/>
                <a:ea typeface="Arial"/>
                <a:cs typeface="Arial"/>
                <a:sym typeface="Arial"/>
              </a:defRPr>
            </a:lvl4pPr>
            <a:lvl5pPr marL="1828800" marR="0" lvl="4" indent="0" algn="l" rtl="0">
              <a:spcBef>
                <a:spcPts val="0"/>
              </a:spcBef>
              <a:buSzPct val="77777"/>
              <a:buNone/>
              <a:defRPr sz="1800" b="0" i="0" u="none" strike="noStrike" cap="none">
                <a:solidFill>
                  <a:schemeClr val="dk1"/>
                </a:solidFill>
                <a:latin typeface="Arial"/>
                <a:ea typeface="Arial"/>
                <a:cs typeface="Arial"/>
                <a:sym typeface="Arial"/>
              </a:defRPr>
            </a:lvl5pPr>
            <a:lvl6pPr marL="2286000" marR="0" lvl="5" indent="0" algn="l" rtl="0">
              <a:spcBef>
                <a:spcPts val="0"/>
              </a:spcBef>
              <a:buSzPct val="77777"/>
              <a:buNone/>
              <a:defRPr sz="1800" b="0" i="0" u="none" strike="noStrike" cap="none">
                <a:solidFill>
                  <a:schemeClr val="dk1"/>
                </a:solidFill>
                <a:latin typeface="Arial"/>
                <a:ea typeface="Arial"/>
                <a:cs typeface="Arial"/>
                <a:sym typeface="Arial"/>
              </a:defRPr>
            </a:lvl6pPr>
            <a:lvl7pPr marL="2743200" marR="0" lvl="6" indent="0" algn="l" rtl="0">
              <a:spcBef>
                <a:spcPts val="0"/>
              </a:spcBef>
              <a:buSzPct val="77777"/>
              <a:buNone/>
              <a:defRPr sz="1800" b="0" i="0" u="none" strike="noStrike" cap="none">
                <a:solidFill>
                  <a:schemeClr val="dk1"/>
                </a:solidFill>
                <a:latin typeface="Arial"/>
                <a:ea typeface="Arial"/>
                <a:cs typeface="Arial"/>
                <a:sym typeface="Arial"/>
              </a:defRPr>
            </a:lvl7pPr>
            <a:lvl8pPr marL="3200400" marR="0" lvl="7" indent="0" algn="l" rtl="0">
              <a:spcBef>
                <a:spcPts val="0"/>
              </a:spcBef>
              <a:buSzPct val="77777"/>
              <a:buNone/>
              <a:defRPr sz="1800" b="0" i="0" u="none" strike="noStrike" cap="none">
                <a:solidFill>
                  <a:schemeClr val="dk1"/>
                </a:solidFill>
                <a:latin typeface="Arial"/>
                <a:ea typeface="Arial"/>
                <a:cs typeface="Arial"/>
                <a:sym typeface="Arial"/>
              </a:defRPr>
            </a:lvl8pPr>
            <a:lvl9pPr marL="3657600" marR="0" lvl="8" indent="0" algn="l" rtl="0">
              <a:spcBef>
                <a:spcPts val="0"/>
              </a:spcBef>
              <a:buSzPct val="77777"/>
              <a:buNone/>
              <a:defRPr sz="1800" b="0" i="0" u="none" strike="noStrike" cap="none">
                <a:solidFill>
                  <a:schemeClr val="dk1"/>
                </a:solidFill>
                <a:latin typeface="Arial"/>
                <a:ea typeface="Arial"/>
                <a:cs typeface="Arial"/>
                <a:sym typeface="Arial"/>
              </a:defRPr>
            </a:lvl9pPr>
          </a:lstStyle>
          <a:p>
            <a:endParaRPr/>
          </a:p>
        </p:txBody>
      </p:sp>
      <p:sp>
        <p:nvSpPr>
          <p:cNvPr id="35" name="Shape 35"/>
          <p:cNvSpPr txBox="1">
            <a:spLocks noGrp="1"/>
          </p:cNvSpPr>
          <p:nvPr>
            <p:ph type="sldNum" idx="12"/>
          </p:nvPr>
        </p:nvSpPr>
        <p:spPr>
          <a:xfrm rot="-5400000">
            <a:off x="8044814" y="683895"/>
            <a:ext cx="1315721" cy="365125"/>
          </a:xfrm>
          <a:prstGeom prst="rect">
            <a:avLst/>
          </a:prstGeom>
          <a:noFill/>
          <a:ln>
            <a:noFill/>
          </a:ln>
        </p:spPr>
        <p:txBody>
          <a:bodyPr wrap="square" lIns="91425" tIns="45700" rIns="91425" bIns="45700" anchor="ctr" anchorCtr="0">
            <a:noAutofit/>
          </a:bodyPr>
          <a:lstStyle/>
          <a:p>
            <a:pPr marL="0" marR="0" lvl="0" indent="0" algn="r" rtl="0">
              <a:spcBef>
                <a:spcPts val="0"/>
              </a:spcBef>
              <a:buSzPct val="25000"/>
              <a:buNone/>
            </a:pPr>
            <a:fld id="{00000000-1234-1234-1234-123412341234}" type="slidenum">
              <a:rPr lang="en-US" sz="2400" b="1" i="0" u="none" strike="noStrike" cap="none">
                <a:solidFill>
                  <a:srgbClr val="FFFFFF"/>
                </a:solidFill>
                <a:latin typeface="Arial"/>
                <a:ea typeface="Arial"/>
                <a:cs typeface="Arial"/>
                <a:sym typeface="Arial"/>
              </a:rPr>
              <a:t>‹#›</a:t>
            </a:fld>
            <a:endParaRPr lang="en-US" sz="2400" b="1" i="0" u="none" strike="noStrike" cap="none">
              <a:solidFill>
                <a:srgbClr val="FFFFFF"/>
              </a:solidFill>
              <a:latin typeface="Arial"/>
              <a:ea typeface="Arial"/>
              <a:cs typeface="Arial"/>
              <a:sym typeface="Arial"/>
            </a:endParaRPr>
          </a:p>
        </p:txBody>
      </p:sp>
      <p:sp>
        <p:nvSpPr>
          <p:cNvPr id="36" name="Shape 36"/>
          <p:cNvSpPr txBox="1">
            <a:spLocks noGrp="1"/>
          </p:cNvSpPr>
          <p:nvPr>
            <p:ph type="title"/>
          </p:nvPr>
        </p:nvSpPr>
        <p:spPr>
          <a:xfrm>
            <a:off x="457200" y="241326"/>
            <a:ext cx="8062912" cy="659535"/>
          </a:xfrm>
          <a:prstGeom prst="rect">
            <a:avLst/>
          </a:prstGeom>
          <a:noFill/>
          <a:ln>
            <a:noFill/>
          </a:ln>
        </p:spPr>
        <p:txBody>
          <a:bodyPr wrap="square" lIns="91425" tIns="91425" rIns="91425" bIns="91425" anchor="b" anchorCtr="0"/>
          <a:lstStyle>
            <a:lvl1pPr marL="0" marR="0" lvl="0" indent="0" algn="l" rtl="0">
              <a:spcBef>
                <a:spcPts val="0"/>
              </a:spcBef>
              <a:buClr>
                <a:srgbClr val="6CB255"/>
              </a:buClr>
              <a:buSzPct val="58333"/>
              <a:buFont typeface="Arial Black"/>
              <a:buNone/>
              <a:defRPr sz="2400" b="0" i="0" u="none" strike="noStrike" cap="none">
                <a:solidFill>
                  <a:srgbClr val="6CB255"/>
                </a:solidFill>
                <a:latin typeface="Arial Black"/>
                <a:ea typeface="Arial Black"/>
                <a:cs typeface="Arial Black"/>
                <a:sym typeface="Arial Black"/>
              </a:defRPr>
            </a:lvl1pPr>
            <a:lvl2pPr lvl="1" indent="0">
              <a:spcBef>
                <a:spcPts val="0"/>
              </a:spcBef>
              <a:buSzPct val="77777"/>
              <a:buNone/>
              <a:defRPr sz="1800"/>
            </a:lvl2pPr>
            <a:lvl3pPr lvl="2" indent="0">
              <a:spcBef>
                <a:spcPts val="0"/>
              </a:spcBef>
              <a:buSzPct val="77777"/>
              <a:buNone/>
              <a:defRPr sz="1800"/>
            </a:lvl3pPr>
            <a:lvl4pPr lvl="3" indent="0">
              <a:spcBef>
                <a:spcPts val="0"/>
              </a:spcBef>
              <a:buSzPct val="77777"/>
              <a:buNone/>
              <a:defRPr sz="1800"/>
            </a:lvl4pPr>
            <a:lvl5pPr lvl="4" indent="0">
              <a:spcBef>
                <a:spcPts val="0"/>
              </a:spcBef>
              <a:buSzPct val="77777"/>
              <a:buNone/>
              <a:defRPr sz="1800"/>
            </a:lvl5pPr>
            <a:lvl6pPr lvl="5" indent="0">
              <a:spcBef>
                <a:spcPts val="0"/>
              </a:spcBef>
              <a:buSzPct val="77777"/>
              <a:buNone/>
              <a:defRPr sz="1800"/>
            </a:lvl6pPr>
            <a:lvl7pPr lvl="6" indent="0">
              <a:spcBef>
                <a:spcPts val="0"/>
              </a:spcBef>
              <a:buSzPct val="77777"/>
              <a:buNone/>
              <a:defRPr sz="1800"/>
            </a:lvl7pPr>
            <a:lvl8pPr lvl="7" indent="0">
              <a:spcBef>
                <a:spcPts val="0"/>
              </a:spcBef>
              <a:buSzPct val="77777"/>
              <a:buNone/>
              <a:defRPr sz="1800"/>
            </a:lvl8pPr>
            <a:lvl9pPr lvl="8" indent="0">
              <a:spcBef>
                <a:spcPts val="0"/>
              </a:spcBef>
              <a:buSzPct val="77777"/>
              <a:buNone/>
              <a:defRPr sz="1800"/>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cSld name="Title Slide">
    <p:spTree>
      <p:nvGrpSpPr>
        <p:cNvPr id="1" name="Shape 43"/>
        <p:cNvGrpSpPr/>
        <p:nvPr/>
      </p:nvGrpSpPr>
      <p:grpSpPr>
        <a:xfrm>
          <a:off x="0" y="0"/>
          <a:ext cx="0" cy="0"/>
          <a:chOff x="0" y="0"/>
          <a:chExt cx="0" cy="0"/>
        </a:xfrm>
      </p:grpSpPr>
      <p:sp>
        <p:nvSpPr>
          <p:cNvPr id="44" name="Shape 44"/>
          <p:cNvSpPr txBox="1">
            <a:spLocks noGrp="1"/>
          </p:cNvSpPr>
          <p:nvPr>
            <p:ph type="dt" idx="10"/>
          </p:nvPr>
        </p:nvSpPr>
        <p:spPr>
          <a:xfrm>
            <a:off x="457200" y="6172201"/>
            <a:ext cx="3429000" cy="304800"/>
          </a:xfrm>
          <a:prstGeom prst="rect">
            <a:avLst/>
          </a:prstGeom>
          <a:noFill/>
          <a:ln>
            <a:noFill/>
          </a:ln>
        </p:spPr>
        <p:txBody>
          <a:bodyPr wrap="square" lIns="91425" tIns="91425" rIns="91425" bIns="91425" anchor="b" anchorCtr="0"/>
          <a:lstStyle>
            <a:lvl1pPr marL="0" marR="0" lvl="0" indent="0" algn="l" rtl="0">
              <a:spcBef>
                <a:spcPts val="0"/>
              </a:spcBef>
              <a:buSzPct val="140000"/>
              <a:buNone/>
              <a:defRPr sz="1000" b="0" i="0" u="none" strike="noStrike" cap="none">
                <a:solidFill>
                  <a:schemeClr val="dk1"/>
                </a:solidFill>
                <a:latin typeface="Arial"/>
                <a:ea typeface="Arial"/>
                <a:cs typeface="Arial"/>
                <a:sym typeface="Arial"/>
              </a:defRPr>
            </a:lvl1pPr>
            <a:lvl2pPr marL="457200" marR="0" lvl="1" indent="0" algn="l" rtl="0">
              <a:spcBef>
                <a:spcPts val="0"/>
              </a:spcBef>
              <a:buSzPct val="77777"/>
              <a:buNone/>
              <a:defRPr sz="1800" b="0" i="0" u="none" strike="noStrike" cap="none">
                <a:solidFill>
                  <a:schemeClr val="dk1"/>
                </a:solidFill>
                <a:latin typeface="Arial"/>
                <a:ea typeface="Arial"/>
                <a:cs typeface="Arial"/>
                <a:sym typeface="Arial"/>
              </a:defRPr>
            </a:lvl2pPr>
            <a:lvl3pPr marL="914400" marR="0" lvl="2" indent="0" algn="l" rtl="0">
              <a:spcBef>
                <a:spcPts val="0"/>
              </a:spcBef>
              <a:buSzPct val="77777"/>
              <a:buNone/>
              <a:defRPr sz="1800" b="0" i="0" u="none" strike="noStrike" cap="none">
                <a:solidFill>
                  <a:schemeClr val="dk1"/>
                </a:solidFill>
                <a:latin typeface="Arial"/>
                <a:ea typeface="Arial"/>
                <a:cs typeface="Arial"/>
                <a:sym typeface="Arial"/>
              </a:defRPr>
            </a:lvl3pPr>
            <a:lvl4pPr marL="1371600" marR="0" lvl="3" indent="0" algn="l" rtl="0">
              <a:spcBef>
                <a:spcPts val="0"/>
              </a:spcBef>
              <a:buSzPct val="77777"/>
              <a:buNone/>
              <a:defRPr sz="1800" b="0" i="0" u="none" strike="noStrike" cap="none">
                <a:solidFill>
                  <a:schemeClr val="dk1"/>
                </a:solidFill>
                <a:latin typeface="Arial"/>
                <a:ea typeface="Arial"/>
                <a:cs typeface="Arial"/>
                <a:sym typeface="Arial"/>
              </a:defRPr>
            </a:lvl4pPr>
            <a:lvl5pPr marL="1828800" marR="0" lvl="4" indent="0" algn="l" rtl="0">
              <a:spcBef>
                <a:spcPts val="0"/>
              </a:spcBef>
              <a:buSzPct val="77777"/>
              <a:buNone/>
              <a:defRPr sz="1800" b="0" i="0" u="none" strike="noStrike" cap="none">
                <a:solidFill>
                  <a:schemeClr val="dk1"/>
                </a:solidFill>
                <a:latin typeface="Arial"/>
                <a:ea typeface="Arial"/>
                <a:cs typeface="Arial"/>
                <a:sym typeface="Arial"/>
              </a:defRPr>
            </a:lvl5pPr>
            <a:lvl6pPr marL="2286000" marR="0" lvl="5" indent="0" algn="l" rtl="0">
              <a:spcBef>
                <a:spcPts val="0"/>
              </a:spcBef>
              <a:buSzPct val="77777"/>
              <a:buNone/>
              <a:defRPr sz="1800" b="0" i="0" u="none" strike="noStrike" cap="none">
                <a:solidFill>
                  <a:schemeClr val="dk1"/>
                </a:solidFill>
                <a:latin typeface="Arial"/>
                <a:ea typeface="Arial"/>
                <a:cs typeface="Arial"/>
                <a:sym typeface="Arial"/>
              </a:defRPr>
            </a:lvl6pPr>
            <a:lvl7pPr marL="2743200" marR="0" lvl="6" indent="0" algn="l" rtl="0">
              <a:spcBef>
                <a:spcPts val="0"/>
              </a:spcBef>
              <a:buSzPct val="77777"/>
              <a:buNone/>
              <a:defRPr sz="1800" b="0" i="0" u="none" strike="noStrike" cap="none">
                <a:solidFill>
                  <a:schemeClr val="dk1"/>
                </a:solidFill>
                <a:latin typeface="Arial"/>
                <a:ea typeface="Arial"/>
                <a:cs typeface="Arial"/>
                <a:sym typeface="Arial"/>
              </a:defRPr>
            </a:lvl7pPr>
            <a:lvl8pPr marL="3200400" marR="0" lvl="7" indent="0" algn="l" rtl="0">
              <a:spcBef>
                <a:spcPts val="0"/>
              </a:spcBef>
              <a:buSzPct val="77777"/>
              <a:buNone/>
              <a:defRPr sz="1800" b="0" i="0" u="none" strike="noStrike" cap="none">
                <a:solidFill>
                  <a:schemeClr val="dk1"/>
                </a:solidFill>
                <a:latin typeface="Arial"/>
                <a:ea typeface="Arial"/>
                <a:cs typeface="Arial"/>
                <a:sym typeface="Arial"/>
              </a:defRPr>
            </a:lvl8pPr>
            <a:lvl9pPr marL="3657600" marR="0" lvl="8" indent="0" algn="l" rtl="0">
              <a:spcBef>
                <a:spcPts val="0"/>
              </a:spcBef>
              <a:buSzPct val="77777"/>
              <a:buNone/>
              <a:defRPr sz="1800" b="0" i="0" u="none" strike="noStrike" cap="none">
                <a:solidFill>
                  <a:schemeClr val="dk1"/>
                </a:solidFill>
                <a:latin typeface="Arial"/>
                <a:ea typeface="Arial"/>
                <a:cs typeface="Arial"/>
                <a:sym typeface="Arial"/>
              </a:defRPr>
            </a:lvl9pPr>
          </a:lstStyle>
          <a:p>
            <a:endParaRPr/>
          </a:p>
        </p:txBody>
      </p:sp>
      <p:sp>
        <p:nvSpPr>
          <p:cNvPr id="45" name="Shape 45"/>
          <p:cNvSpPr txBox="1">
            <a:spLocks noGrp="1"/>
          </p:cNvSpPr>
          <p:nvPr>
            <p:ph type="ftr" idx="11"/>
          </p:nvPr>
        </p:nvSpPr>
        <p:spPr>
          <a:xfrm>
            <a:off x="457200" y="6492875"/>
            <a:ext cx="3429000" cy="283800"/>
          </a:xfrm>
          <a:prstGeom prst="rect">
            <a:avLst/>
          </a:prstGeom>
          <a:noFill/>
          <a:ln>
            <a:noFill/>
          </a:ln>
        </p:spPr>
        <p:txBody>
          <a:bodyPr wrap="square" lIns="91425" tIns="91425" rIns="91425" bIns="91425" anchor="t" anchorCtr="0"/>
          <a:lstStyle>
            <a:lvl1pPr marL="0" marR="0" lvl="0" indent="0" algn="l" rtl="0">
              <a:spcBef>
                <a:spcPts val="0"/>
              </a:spcBef>
              <a:buSzPct val="140000"/>
              <a:buNone/>
              <a:defRPr sz="1000" b="0" i="0" u="none" strike="noStrike" cap="none">
                <a:solidFill>
                  <a:schemeClr val="dk1"/>
                </a:solidFill>
                <a:latin typeface="Arial"/>
                <a:ea typeface="Arial"/>
                <a:cs typeface="Arial"/>
                <a:sym typeface="Arial"/>
              </a:defRPr>
            </a:lvl1pPr>
            <a:lvl2pPr marL="457200" marR="0" lvl="1" indent="0" algn="l" rtl="0">
              <a:spcBef>
                <a:spcPts val="0"/>
              </a:spcBef>
              <a:buSzPct val="77777"/>
              <a:buNone/>
              <a:defRPr sz="1800" b="0" i="0" u="none" strike="noStrike" cap="none">
                <a:solidFill>
                  <a:schemeClr val="dk1"/>
                </a:solidFill>
                <a:latin typeface="Arial"/>
                <a:ea typeface="Arial"/>
                <a:cs typeface="Arial"/>
                <a:sym typeface="Arial"/>
              </a:defRPr>
            </a:lvl2pPr>
            <a:lvl3pPr marL="914400" marR="0" lvl="2" indent="0" algn="l" rtl="0">
              <a:spcBef>
                <a:spcPts val="0"/>
              </a:spcBef>
              <a:buSzPct val="77777"/>
              <a:buNone/>
              <a:defRPr sz="1800" b="0" i="0" u="none" strike="noStrike" cap="none">
                <a:solidFill>
                  <a:schemeClr val="dk1"/>
                </a:solidFill>
                <a:latin typeface="Arial"/>
                <a:ea typeface="Arial"/>
                <a:cs typeface="Arial"/>
                <a:sym typeface="Arial"/>
              </a:defRPr>
            </a:lvl3pPr>
            <a:lvl4pPr marL="1371600" marR="0" lvl="3" indent="0" algn="l" rtl="0">
              <a:spcBef>
                <a:spcPts val="0"/>
              </a:spcBef>
              <a:buSzPct val="77777"/>
              <a:buNone/>
              <a:defRPr sz="1800" b="0" i="0" u="none" strike="noStrike" cap="none">
                <a:solidFill>
                  <a:schemeClr val="dk1"/>
                </a:solidFill>
                <a:latin typeface="Arial"/>
                <a:ea typeface="Arial"/>
                <a:cs typeface="Arial"/>
                <a:sym typeface="Arial"/>
              </a:defRPr>
            </a:lvl4pPr>
            <a:lvl5pPr marL="1828800" marR="0" lvl="4" indent="0" algn="l" rtl="0">
              <a:spcBef>
                <a:spcPts val="0"/>
              </a:spcBef>
              <a:buSzPct val="77777"/>
              <a:buNone/>
              <a:defRPr sz="1800" b="0" i="0" u="none" strike="noStrike" cap="none">
                <a:solidFill>
                  <a:schemeClr val="dk1"/>
                </a:solidFill>
                <a:latin typeface="Arial"/>
                <a:ea typeface="Arial"/>
                <a:cs typeface="Arial"/>
                <a:sym typeface="Arial"/>
              </a:defRPr>
            </a:lvl5pPr>
            <a:lvl6pPr marL="2286000" marR="0" lvl="5" indent="0" algn="l" rtl="0">
              <a:spcBef>
                <a:spcPts val="0"/>
              </a:spcBef>
              <a:buSzPct val="77777"/>
              <a:buNone/>
              <a:defRPr sz="1800" b="0" i="0" u="none" strike="noStrike" cap="none">
                <a:solidFill>
                  <a:schemeClr val="dk1"/>
                </a:solidFill>
                <a:latin typeface="Arial"/>
                <a:ea typeface="Arial"/>
                <a:cs typeface="Arial"/>
                <a:sym typeface="Arial"/>
              </a:defRPr>
            </a:lvl6pPr>
            <a:lvl7pPr marL="2743200" marR="0" lvl="6" indent="0" algn="l" rtl="0">
              <a:spcBef>
                <a:spcPts val="0"/>
              </a:spcBef>
              <a:buSzPct val="77777"/>
              <a:buNone/>
              <a:defRPr sz="1800" b="0" i="0" u="none" strike="noStrike" cap="none">
                <a:solidFill>
                  <a:schemeClr val="dk1"/>
                </a:solidFill>
                <a:latin typeface="Arial"/>
                <a:ea typeface="Arial"/>
                <a:cs typeface="Arial"/>
                <a:sym typeface="Arial"/>
              </a:defRPr>
            </a:lvl7pPr>
            <a:lvl8pPr marL="3200400" marR="0" lvl="7" indent="0" algn="l" rtl="0">
              <a:spcBef>
                <a:spcPts val="0"/>
              </a:spcBef>
              <a:buSzPct val="77777"/>
              <a:buNone/>
              <a:defRPr sz="1800" b="0" i="0" u="none" strike="noStrike" cap="none">
                <a:solidFill>
                  <a:schemeClr val="dk1"/>
                </a:solidFill>
                <a:latin typeface="Arial"/>
                <a:ea typeface="Arial"/>
                <a:cs typeface="Arial"/>
                <a:sym typeface="Arial"/>
              </a:defRPr>
            </a:lvl8pPr>
            <a:lvl9pPr marL="3657600" marR="0" lvl="8" indent="0" algn="l" rtl="0">
              <a:spcBef>
                <a:spcPts val="0"/>
              </a:spcBef>
              <a:buSzPct val="77777"/>
              <a:buNone/>
              <a:defRPr sz="1800" b="0" i="0" u="none" strike="noStrike" cap="none">
                <a:solidFill>
                  <a:schemeClr val="dk1"/>
                </a:solidFill>
                <a:latin typeface="Arial"/>
                <a:ea typeface="Arial"/>
                <a:cs typeface="Arial"/>
                <a:sym typeface="Arial"/>
              </a:defRPr>
            </a:lvl9pPr>
          </a:lstStyle>
          <a:p>
            <a:endParaRPr/>
          </a:p>
        </p:txBody>
      </p:sp>
      <p:sp>
        <p:nvSpPr>
          <p:cNvPr id="46" name="Shape 46"/>
          <p:cNvSpPr txBox="1"/>
          <p:nvPr/>
        </p:nvSpPr>
        <p:spPr>
          <a:xfrm>
            <a:off x="0" y="789677"/>
            <a:ext cx="9144000" cy="709200"/>
          </a:xfrm>
          <a:prstGeom prst="rect">
            <a:avLst/>
          </a:prstGeom>
          <a:noFill/>
          <a:ln>
            <a:noFill/>
          </a:ln>
        </p:spPr>
        <p:txBody>
          <a:bodyPr wrap="square" lIns="91425" tIns="45700" rIns="91425" bIns="45700" anchor="t" anchorCtr="0">
            <a:noAutofit/>
          </a:bodyPr>
          <a:lstStyle/>
          <a:p>
            <a:pPr marL="0" marR="0" lvl="0" indent="0" algn="ctr" rtl="0">
              <a:spcBef>
                <a:spcPts val="0"/>
              </a:spcBef>
              <a:spcAft>
                <a:spcPts val="0"/>
              </a:spcAft>
              <a:buClr>
                <a:srgbClr val="6CB255"/>
              </a:buClr>
              <a:buSzPct val="25000"/>
              <a:buFont typeface="Arial Black"/>
              <a:buNone/>
            </a:pPr>
            <a:r>
              <a:rPr lang="en-US" sz="3500" b="0" i="0" u="none" strike="noStrike" cap="none">
                <a:solidFill>
                  <a:srgbClr val="6CB255"/>
                </a:solidFill>
                <a:latin typeface="Arial Black"/>
                <a:ea typeface="Arial Black"/>
                <a:cs typeface="Arial Black"/>
                <a:sym typeface="Arial Black"/>
              </a:rPr>
              <a:t>COLLEGE PHYSICS</a:t>
            </a:r>
          </a:p>
          <a:p>
            <a:pPr marL="0" marR="0" lvl="0" indent="0" algn="ctr" rtl="0">
              <a:spcBef>
                <a:spcPts val="0"/>
              </a:spcBef>
              <a:spcAft>
                <a:spcPts val="0"/>
              </a:spcAft>
              <a:buClr>
                <a:srgbClr val="6CB255"/>
              </a:buClr>
              <a:buSzPct val="25000"/>
              <a:buFont typeface="Arial Black"/>
              <a:buNone/>
            </a:pPr>
            <a:endParaRPr sz="1800" b="0" i="0" u="none" strike="noStrike" cap="none">
              <a:solidFill>
                <a:srgbClr val="EAF1DD"/>
              </a:solidFill>
              <a:latin typeface="Arial"/>
              <a:ea typeface="Arial"/>
              <a:cs typeface="Arial"/>
              <a:sym typeface="Arial"/>
            </a:endParaRPr>
          </a:p>
          <a:p>
            <a:pPr marL="0" marR="0" lvl="0" indent="0" algn="ctr" rtl="0">
              <a:spcBef>
                <a:spcPts val="0"/>
              </a:spcBef>
              <a:spcAft>
                <a:spcPts val="0"/>
              </a:spcAft>
              <a:buClr>
                <a:srgbClr val="212F62"/>
              </a:buClr>
              <a:buSzPct val="25000"/>
              <a:buFont typeface="Arial"/>
              <a:buNone/>
            </a:pPr>
            <a:r>
              <a:rPr lang="en-US" sz="2000" b="1" i="0" u="none" strike="noStrike" cap="none">
                <a:solidFill>
                  <a:srgbClr val="212F62"/>
                </a:solidFill>
                <a:latin typeface="Arial"/>
                <a:ea typeface="Arial"/>
                <a:cs typeface="Arial"/>
                <a:sym typeface="Arial"/>
              </a:rPr>
              <a:t>Chapter # Chapter Title</a:t>
            </a:r>
          </a:p>
          <a:p>
            <a:pPr marL="0" marR="0" lvl="0" indent="0" algn="ctr" rtl="0">
              <a:spcBef>
                <a:spcPts val="0"/>
              </a:spcBef>
              <a:buClr>
                <a:schemeClr val="dk1"/>
              </a:buClr>
              <a:buSzPct val="25000"/>
              <a:buFont typeface="Arial"/>
              <a:buNone/>
            </a:pPr>
            <a:r>
              <a:rPr lang="en-US" sz="1600" b="0" i="0" u="none" strike="noStrike" cap="none">
                <a:solidFill>
                  <a:schemeClr val="dk1"/>
                </a:solidFill>
                <a:latin typeface="Arial"/>
                <a:ea typeface="Arial"/>
                <a:cs typeface="Arial"/>
                <a:sym typeface="Arial"/>
              </a:rPr>
              <a:t>PowerPoint Image Slideshow</a:t>
            </a:r>
          </a:p>
        </p:txBody>
      </p:sp>
      <p:pic>
        <p:nvPicPr>
          <p:cNvPr id="47" name="Shape 47" descr="medium_covers_Page_2.png"/>
          <p:cNvPicPr preferRelativeResize="0"/>
          <p:nvPr/>
        </p:nvPicPr>
        <p:blipFill rotWithShape="1">
          <a:blip r:embed="rId2">
            <a:alphaModFix/>
          </a:blip>
          <a:srcRect/>
          <a:stretch/>
        </p:blipFill>
        <p:spPr>
          <a:xfrm>
            <a:off x="3562758" y="2517424"/>
            <a:ext cx="2010600" cy="2603700"/>
          </a:xfrm>
          <a:prstGeom prst="rect">
            <a:avLst/>
          </a:prstGeom>
          <a:noFill/>
          <a:ln>
            <a:noFill/>
          </a:ln>
          <a:effectLst>
            <a:reflection stA="52000" endA="300" endPos="35000" fadeDir="5400012" sy="-100000" algn="bl" rotWithShape="0"/>
          </a:effectLst>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cSld name="Title and Content">
    <p:spTree>
      <p:nvGrpSpPr>
        <p:cNvPr id="1" name="Shape 48"/>
        <p:cNvGrpSpPr/>
        <p:nvPr/>
      </p:nvGrpSpPr>
      <p:grpSpPr>
        <a:xfrm>
          <a:off x="0" y="0"/>
          <a:ext cx="0" cy="0"/>
          <a:chOff x="0" y="0"/>
          <a:chExt cx="0" cy="0"/>
        </a:xfrm>
      </p:grpSpPr>
      <p:sp>
        <p:nvSpPr>
          <p:cNvPr id="49" name="Shape 49"/>
          <p:cNvSpPr txBox="1">
            <a:spLocks noGrp="1"/>
          </p:cNvSpPr>
          <p:nvPr>
            <p:ph type="dt" idx="10"/>
          </p:nvPr>
        </p:nvSpPr>
        <p:spPr>
          <a:xfrm>
            <a:off x="457200" y="6172201"/>
            <a:ext cx="3429000" cy="304800"/>
          </a:xfrm>
          <a:prstGeom prst="rect">
            <a:avLst/>
          </a:prstGeom>
          <a:noFill/>
          <a:ln>
            <a:noFill/>
          </a:ln>
        </p:spPr>
        <p:txBody>
          <a:bodyPr wrap="square" lIns="91425" tIns="91425" rIns="91425" bIns="91425" anchor="b" anchorCtr="0"/>
          <a:lstStyle>
            <a:lvl1pPr marL="0" marR="0" lvl="0" indent="0" algn="l" rtl="0">
              <a:spcBef>
                <a:spcPts val="0"/>
              </a:spcBef>
              <a:buSzPct val="140000"/>
              <a:buNone/>
              <a:defRPr sz="1000" b="0" i="0" u="none" strike="noStrike" cap="none">
                <a:solidFill>
                  <a:schemeClr val="dk1"/>
                </a:solidFill>
                <a:latin typeface="Arial"/>
                <a:ea typeface="Arial"/>
                <a:cs typeface="Arial"/>
                <a:sym typeface="Arial"/>
              </a:defRPr>
            </a:lvl1pPr>
            <a:lvl2pPr marL="457200" marR="0" lvl="1" indent="0" algn="l" rtl="0">
              <a:spcBef>
                <a:spcPts val="0"/>
              </a:spcBef>
              <a:buSzPct val="77777"/>
              <a:buNone/>
              <a:defRPr sz="1800" b="0" i="0" u="none" strike="noStrike" cap="none">
                <a:solidFill>
                  <a:schemeClr val="dk1"/>
                </a:solidFill>
                <a:latin typeface="Arial"/>
                <a:ea typeface="Arial"/>
                <a:cs typeface="Arial"/>
                <a:sym typeface="Arial"/>
              </a:defRPr>
            </a:lvl2pPr>
            <a:lvl3pPr marL="914400" marR="0" lvl="2" indent="0" algn="l" rtl="0">
              <a:spcBef>
                <a:spcPts val="0"/>
              </a:spcBef>
              <a:buSzPct val="77777"/>
              <a:buNone/>
              <a:defRPr sz="1800" b="0" i="0" u="none" strike="noStrike" cap="none">
                <a:solidFill>
                  <a:schemeClr val="dk1"/>
                </a:solidFill>
                <a:latin typeface="Arial"/>
                <a:ea typeface="Arial"/>
                <a:cs typeface="Arial"/>
                <a:sym typeface="Arial"/>
              </a:defRPr>
            </a:lvl3pPr>
            <a:lvl4pPr marL="1371600" marR="0" lvl="3" indent="0" algn="l" rtl="0">
              <a:spcBef>
                <a:spcPts val="0"/>
              </a:spcBef>
              <a:buSzPct val="77777"/>
              <a:buNone/>
              <a:defRPr sz="1800" b="0" i="0" u="none" strike="noStrike" cap="none">
                <a:solidFill>
                  <a:schemeClr val="dk1"/>
                </a:solidFill>
                <a:latin typeface="Arial"/>
                <a:ea typeface="Arial"/>
                <a:cs typeface="Arial"/>
                <a:sym typeface="Arial"/>
              </a:defRPr>
            </a:lvl4pPr>
            <a:lvl5pPr marL="1828800" marR="0" lvl="4" indent="0" algn="l" rtl="0">
              <a:spcBef>
                <a:spcPts val="0"/>
              </a:spcBef>
              <a:buSzPct val="77777"/>
              <a:buNone/>
              <a:defRPr sz="1800" b="0" i="0" u="none" strike="noStrike" cap="none">
                <a:solidFill>
                  <a:schemeClr val="dk1"/>
                </a:solidFill>
                <a:latin typeface="Arial"/>
                <a:ea typeface="Arial"/>
                <a:cs typeface="Arial"/>
                <a:sym typeface="Arial"/>
              </a:defRPr>
            </a:lvl5pPr>
            <a:lvl6pPr marL="2286000" marR="0" lvl="5" indent="0" algn="l" rtl="0">
              <a:spcBef>
                <a:spcPts val="0"/>
              </a:spcBef>
              <a:buSzPct val="77777"/>
              <a:buNone/>
              <a:defRPr sz="1800" b="0" i="0" u="none" strike="noStrike" cap="none">
                <a:solidFill>
                  <a:schemeClr val="dk1"/>
                </a:solidFill>
                <a:latin typeface="Arial"/>
                <a:ea typeface="Arial"/>
                <a:cs typeface="Arial"/>
                <a:sym typeface="Arial"/>
              </a:defRPr>
            </a:lvl6pPr>
            <a:lvl7pPr marL="2743200" marR="0" lvl="6" indent="0" algn="l" rtl="0">
              <a:spcBef>
                <a:spcPts val="0"/>
              </a:spcBef>
              <a:buSzPct val="77777"/>
              <a:buNone/>
              <a:defRPr sz="1800" b="0" i="0" u="none" strike="noStrike" cap="none">
                <a:solidFill>
                  <a:schemeClr val="dk1"/>
                </a:solidFill>
                <a:latin typeface="Arial"/>
                <a:ea typeface="Arial"/>
                <a:cs typeface="Arial"/>
                <a:sym typeface="Arial"/>
              </a:defRPr>
            </a:lvl7pPr>
            <a:lvl8pPr marL="3200400" marR="0" lvl="7" indent="0" algn="l" rtl="0">
              <a:spcBef>
                <a:spcPts val="0"/>
              </a:spcBef>
              <a:buSzPct val="77777"/>
              <a:buNone/>
              <a:defRPr sz="1800" b="0" i="0" u="none" strike="noStrike" cap="none">
                <a:solidFill>
                  <a:schemeClr val="dk1"/>
                </a:solidFill>
                <a:latin typeface="Arial"/>
                <a:ea typeface="Arial"/>
                <a:cs typeface="Arial"/>
                <a:sym typeface="Arial"/>
              </a:defRPr>
            </a:lvl8pPr>
            <a:lvl9pPr marL="3657600" marR="0" lvl="8" indent="0" algn="l" rtl="0">
              <a:spcBef>
                <a:spcPts val="0"/>
              </a:spcBef>
              <a:buSzPct val="77777"/>
              <a:buNone/>
              <a:defRPr sz="1800" b="0" i="0" u="none" strike="noStrike" cap="none">
                <a:solidFill>
                  <a:schemeClr val="dk1"/>
                </a:solidFill>
                <a:latin typeface="Arial"/>
                <a:ea typeface="Arial"/>
                <a:cs typeface="Arial"/>
                <a:sym typeface="Arial"/>
              </a:defRPr>
            </a:lvl9pPr>
          </a:lstStyle>
          <a:p>
            <a:endParaRPr/>
          </a:p>
        </p:txBody>
      </p:sp>
      <p:sp>
        <p:nvSpPr>
          <p:cNvPr id="50" name="Shape 50"/>
          <p:cNvSpPr txBox="1">
            <a:spLocks noGrp="1"/>
          </p:cNvSpPr>
          <p:nvPr>
            <p:ph type="ftr" idx="11"/>
          </p:nvPr>
        </p:nvSpPr>
        <p:spPr>
          <a:xfrm>
            <a:off x="457200" y="6492875"/>
            <a:ext cx="3429000" cy="283800"/>
          </a:xfrm>
          <a:prstGeom prst="rect">
            <a:avLst/>
          </a:prstGeom>
          <a:noFill/>
          <a:ln>
            <a:noFill/>
          </a:ln>
        </p:spPr>
        <p:txBody>
          <a:bodyPr wrap="square" lIns="91425" tIns="91425" rIns="91425" bIns="91425" anchor="t" anchorCtr="0"/>
          <a:lstStyle>
            <a:lvl1pPr marL="0" marR="0" lvl="0" indent="0" algn="l" rtl="0">
              <a:spcBef>
                <a:spcPts val="0"/>
              </a:spcBef>
              <a:buSzPct val="140000"/>
              <a:buNone/>
              <a:defRPr sz="1000" b="0" i="0" u="none" strike="noStrike" cap="none">
                <a:solidFill>
                  <a:schemeClr val="dk1"/>
                </a:solidFill>
                <a:latin typeface="Arial"/>
                <a:ea typeface="Arial"/>
                <a:cs typeface="Arial"/>
                <a:sym typeface="Arial"/>
              </a:defRPr>
            </a:lvl1pPr>
            <a:lvl2pPr marL="457200" marR="0" lvl="1" indent="0" algn="l" rtl="0">
              <a:spcBef>
                <a:spcPts val="0"/>
              </a:spcBef>
              <a:buSzPct val="77777"/>
              <a:buNone/>
              <a:defRPr sz="1800" b="0" i="0" u="none" strike="noStrike" cap="none">
                <a:solidFill>
                  <a:schemeClr val="dk1"/>
                </a:solidFill>
                <a:latin typeface="Arial"/>
                <a:ea typeface="Arial"/>
                <a:cs typeface="Arial"/>
                <a:sym typeface="Arial"/>
              </a:defRPr>
            </a:lvl2pPr>
            <a:lvl3pPr marL="914400" marR="0" lvl="2" indent="0" algn="l" rtl="0">
              <a:spcBef>
                <a:spcPts val="0"/>
              </a:spcBef>
              <a:buSzPct val="77777"/>
              <a:buNone/>
              <a:defRPr sz="1800" b="0" i="0" u="none" strike="noStrike" cap="none">
                <a:solidFill>
                  <a:schemeClr val="dk1"/>
                </a:solidFill>
                <a:latin typeface="Arial"/>
                <a:ea typeface="Arial"/>
                <a:cs typeface="Arial"/>
                <a:sym typeface="Arial"/>
              </a:defRPr>
            </a:lvl3pPr>
            <a:lvl4pPr marL="1371600" marR="0" lvl="3" indent="0" algn="l" rtl="0">
              <a:spcBef>
                <a:spcPts val="0"/>
              </a:spcBef>
              <a:buSzPct val="77777"/>
              <a:buNone/>
              <a:defRPr sz="1800" b="0" i="0" u="none" strike="noStrike" cap="none">
                <a:solidFill>
                  <a:schemeClr val="dk1"/>
                </a:solidFill>
                <a:latin typeface="Arial"/>
                <a:ea typeface="Arial"/>
                <a:cs typeface="Arial"/>
                <a:sym typeface="Arial"/>
              </a:defRPr>
            </a:lvl4pPr>
            <a:lvl5pPr marL="1828800" marR="0" lvl="4" indent="0" algn="l" rtl="0">
              <a:spcBef>
                <a:spcPts val="0"/>
              </a:spcBef>
              <a:buSzPct val="77777"/>
              <a:buNone/>
              <a:defRPr sz="1800" b="0" i="0" u="none" strike="noStrike" cap="none">
                <a:solidFill>
                  <a:schemeClr val="dk1"/>
                </a:solidFill>
                <a:latin typeface="Arial"/>
                <a:ea typeface="Arial"/>
                <a:cs typeface="Arial"/>
                <a:sym typeface="Arial"/>
              </a:defRPr>
            </a:lvl5pPr>
            <a:lvl6pPr marL="2286000" marR="0" lvl="5" indent="0" algn="l" rtl="0">
              <a:spcBef>
                <a:spcPts val="0"/>
              </a:spcBef>
              <a:buSzPct val="77777"/>
              <a:buNone/>
              <a:defRPr sz="1800" b="0" i="0" u="none" strike="noStrike" cap="none">
                <a:solidFill>
                  <a:schemeClr val="dk1"/>
                </a:solidFill>
                <a:latin typeface="Arial"/>
                <a:ea typeface="Arial"/>
                <a:cs typeface="Arial"/>
                <a:sym typeface="Arial"/>
              </a:defRPr>
            </a:lvl6pPr>
            <a:lvl7pPr marL="2743200" marR="0" lvl="6" indent="0" algn="l" rtl="0">
              <a:spcBef>
                <a:spcPts val="0"/>
              </a:spcBef>
              <a:buSzPct val="77777"/>
              <a:buNone/>
              <a:defRPr sz="1800" b="0" i="0" u="none" strike="noStrike" cap="none">
                <a:solidFill>
                  <a:schemeClr val="dk1"/>
                </a:solidFill>
                <a:latin typeface="Arial"/>
                <a:ea typeface="Arial"/>
                <a:cs typeface="Arial"/>
                <a:sym typeface="Arial"/>
              </a:defRPr>
            </a:lvl7pPr>
            <a:lvl8pPr marL="3200400" marR="0" lvl="7" indent="0" algn="l" rtl="0">
              <a:spcBef>
                <a:spcPts val="0"/>
              </a:spcBef>
              <a:buSzPct val="77777"/>
              <a:buNone/>
              <a:defRPr sz="1800" b="0" i="0" u="none" strike="noStrike" cap="none">
                <a:solidFill>
                  <a:schemeClr val="dk1"/>
                </a:solidFill>
                <a:latin typeface="Arial"/>
                <a:ea typeface="Arial"/>
                <a:cs typeface="Arial"/>
                <a:sym typeface="Arial"/>
              </a:defRPr>
            </a:lvl8pPr>
            <a:lvl9pPr marL="3657600" marR="0" lvl="8" indent="0" algn="l" rtl="0">
              <a:spcBef>
                <a:spcPts val="0"/>
              </a:spcBef>
              <a:buSzPct val="77777"/>
              <a:buNone/>
              <a:defRPr sz="1800" b="0" i="0" u="none" strike="noStrike" cap="none">
                <a:solidFill>
                  <a:schemeClr val="dk1"/>
                </a:solidFill>
                <a:latin typeface="Arial"/>
                <a:ea typeface="Arial"/>
                <a:cs typeface="Arial"/>
                <a:sym typeface="Arial"/>
              </a:defRPr>
            </a:lvl9pPr>
          </a:lstStyle>
          <a:p>
            <a:endParaRPr/>
          </a:p>
        </p:txBody>
      </p:sp>
      <p:sp>
        <p:nvSpPr>
          <p:cNvPr id="51" name="Shape 51"/>
          <p:cNvSpPr txBox="1">
            <a:spLocks noGrp="1"/>
          </p:cNvSpPr>
          <p:nvPr>
            <p:ph type="sldNum" idx="12"/>
          </p:nvPr>
        </p:nvSpPr>
        <p:spPr>
          <a:xfrm rot="-5400000">
            <a:off x="8044762" y="683868"/>
            <a:ext cx="1315800" cy="365100"/>
          </a:xfrm>
          <a:prstGeom prst="rect">
            <a:avLst/>
          </a:prstGeom>
          <a:noFill/>
          <a:ln>
            <a:noFill/>
          </a:ln>
        </p:spPr>
        <p:txBody>
          <a:bodyPr wrap="square" lIns="91425" tIns="45700" rIns="91425" bIns="45700" anchor="ctr" anchorCtr="0">
            <a:noAutofit/>
          </a:bodyPr>
          <a:lstStyle/>
          <a:p>
            <a:pPr marL="0" marR="0" lvl="0" indent="0" algn="r" rtl="0">
              <a:spcBef>
                <a:spcPts val="0"/>
              </a:spcBef>
              <a:buSzPct val="25000"/>
              <a:buNone/>
            </a:pPr>
            <a:fld id="{00000000-1234-1234-1234-123412341234}" type="slidenum">
              <a:rPr lang="en-US" sz="2400" b="1" i="0" u="none" strike="noStrike" cap="none">
                <a:solidFill>
                  <a:srgbClr val="FFFFFF"/>
                </a:solidFill>
                <a:latin typeface="Arial"/>
                <a:ea typeface="Arial"/>
                <a:cs typeface="Arial"/>
                <a:sym typeface="Arial"/>
              </a:rPr>
              <a:t>‹#›</a:t>
            </a:fld>
            <a:endParaRPr lang="en-US" sz="2400" b="1" i="0" u="none" strike="noStrike" cap="none">
              <a:solidFill>
                <a:srgbClr val="FFFFFF"/>
              </a:solidFill>
              <a:latin typeface="Arial"/>
              <a:ea typeface="Arial"/>
              <a:cs typeface="Arial"/>
              <a:sym typeface="Arial"/>
            </a:endParaRPr>
          </a:p>
        </p:txBody>
      </p:sp>
      <p:sp>
        <p:nvSpPr>
          <p:cNvPr id="52" name="Shape 52"/>
          <p:cNvSpPr txBox="1">
            <a:spLocks noGrp="1"/>
          </p:cNvSpPr>
          <p:nvPr>
            <p:ph type="title"/>
          </p:nvPr>
        </p:nvSpPr>
        <p:spPr>
          <a:xfrm>
            <a:off x="457200" y="241326"/>
            <a:ext cx="8062800" cy="659400"/>
          </a:xfrm>
          <a:prstGeom prst="rect">
            <a:avLst/>
          </a:prstGeom>
          <a:noFill/>
          <a:ln>
            <a:noFill/>
          </a:ln>
        </p:spPr>
        <p:txBody>
          <a:bodyPr wrap="square" lIns="91425" tIns="91425" rIns="91425" bIns="91425" anchor="b" anchorCtr="0"/>
          <a:lstStyle>
            <a:lvl1pPr marL="0" marR="0" lvl="0" indent="0" algn="l" rtl="0">
              <a:spcBef>
                <a:spcPts val="0"/>
              </a:spcBef>
              <a:buClr>
                <a:srgbClr val="6CB255"/>
              </a:buClr>
              <a:buSzPct val="58333"/>
              <a:buFont typeface="Arial Black"/>
              <a:buNone/>
              <a:defRPr sz="2400" b="0" i="0" u="none" strike="noStrike" cap="none">
                <a:solidFill>
                  <a:srgbClr val="6CB255"/>
                </a:solidFill>
                <a:latin typeface="Arial Black"/>
                <a:ea typeface="Arial Black"/>
                <a:cs typeface="Arial Black"/>
                <a:sym typeface="Arial Black"/>
              </a:defRPr>
            </a:lvl1pPr>
            <a:lvl2pPr lvl="1" indent="0" rtl="0">
              <a:spcBef>
                <a:spcPts val="0"/>
              </a:spcBef>
              <a:buSzPct val="77777"/>
              <a:buNone/>
              <a:defRPr sz="1800"/>
            </a:lvl2pPr>
            <a:lvl3pPr lvl="2" indent="0" rtl="0">
              <a:spcBef>
                <a:spcPts val="0"/>
              </a:spcBef>
              <a:buSzPct val="77777"/>
              <a:buNone/>
              <a:defRPr sz="1800"/>
            </a:lvl3pPr>
            <a:lvl4pPr lvl="3" indent="0" rtl="0">
              <a:spcBef>
                <a:spcPts val="0"/>
              </a:spcBef>
              <a:buSzPct val="77777"/>
              <a:buNone/>
              <a:defRPr sz="1800"/>
            </a:lvl4pPr>
            <a:lvl5pPr lvl="4" indent="0" rtl="0">
              <a:spcBef>
                <a:spcPts val="0"/>
              </a:spcBef>
              <a:buSzPct val="77777"/>
              <a:buNone/>
              <a:defRPr sz="1800"/>
            </a:lvl5pPr>
            <a:lvl6pPr lvl="5" indent="0" rtl="0">
              <a:spcBef>
                <a:spcPts val="0"/>
              </a:spcBef>
              <a:buSzPct val="77777"/>
              <a:buNone/>
              <a:defRPr sz="1800"/>
            </a:lvl6pPr>
            <a:lvl7pPr lvl="6" indent="0" rtl="0">
              <a:spcBef>
                <a:spcPts val="0"/>
              </a:spcBef>
              <a:buSzPct val="77777"/>
              <a:buNone/>
              <a:defRPr sz="1800"/>
            </a:lvl7pPr>
            <a:lvl8pPr lvl="7" indent="0" rtl="0">
              <a:spcBef>
                <a:spcPts val="0"/>
              </a:spcBef>
              <a:buSzPct val="77777"/>
              <a:buNone/>
              <a:defRPr sz="1800"/>
            </a:lvl8pPr>
            <a:lvl9pPr lvl="8" indent="0" rtl="0">
              <a:spcBef>
                <a:spcPts val="0"/>
              </a:spcBef>
              <a:buSzPct val="77777"/>
              <a:buNone/>
              <a:defRPr sz="1800"/>
            </a:lvl9pPr>
          </a:lstStyle>
          <a:p>
            <a:endParaRPr/>
          </a:p>
        </p:txBody>
      </p:sp>
      <p:sp>
        <p:nvSpPr>
          <p:cNvPr id="53" name="Shape 53"/>
          <p:cNvSpPr>
            <a:spLocks noGrp="1"/>
          </p:cNvSpPr>
          <p:nvPr>
            <p:ph type="pic" idx="2"/>
          </p:nvPr>
        </p:nvSpPr>
        <p:spPr>
          <a:xfrm>
            <a:off x="457199" y="1122386"/>
            <a:ext cx="8062800" cy="3500100"/>
          </a:xfrm>
          <a:prstGeom prst="rect">
            <a:avLst/>
          </a:prstGeom>
          <a:noFill/>
          <a:ln>
            <a:noFill/>
          </a:ln>
        </p:spPr>
        <p:txBody>
          <a:bodyPr wrap="square" lIns="91425" tIns="91425" rIns="91425" bIns="91425" anchor="t" anchorCtr="0"/>
          <a:lstStyle>
            <a:lvl1pPr marL="0" marR="0" lvl="0" indent="0" algn="l" rtl="0">
              <a:spcBef>
                <a:spcPts val="400"/>
              </a:spcBef>
              <a:spcAft>
                <a:spcPts val="600"/>
              </a:spcAft>
              <a:buClr>
                <a:srgbClr val="6CB255"/>
              </a:buClr>
              <a:buSzPct val="70000"/>
              <a:buFont typeface="Arial"/>
              <a:buNone/>
              <a:defRPr sz="2000" b="0" i="0" u="none" strike="noStrike" cap="none">
                <a:solidFill>
                  <a:schemeClr val="dk1"/>
                </a:solidFill>
                <a:latin typeface="Arial"/>
                <a:ea typeface="Arial"/>
                <a:cs typeface="Arial"/>
                <a:sym typeface="Arial"/>
              </a:defRPr>
            </a:lvl1pPr>
            <a:lvl2pPr marL="457200" marR="0" lvl="1" indent="-63500" algn="l" rtl="0">
              <a:spcBef>
                <a:spcPts val="400"/>
              </a:spcBef>
              <a:buClr>
                <a:srgbClr val="6CB255"/>
              </a:buClr>
              <a:buSzPct val="100000"/>
              <a:buFont typeface="Arial"/>
              <a:buChar char="•"/>
              <a:defRPr sz="2000" b="0" i="0" u="none" strike="noStrike" cap="none">
                <a:solidFill>
                  <a:srgbClr val="000000"/>
                </a:solidFill>
                <a:latin typeface="Arial"/>
                <a:ea typeface="Arial"/>
                <a:cs typeface="Arial"/>
                <a:sym typeface="Arial"/>
              </a:defRPr>
            </a:lvl2pPr>
            <a:lvl3pPr marL="1143000" marR="0" lvl="2"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3pPr>
            <a:lvl4pPr marL="1600200" marR="0" lvl="3"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4pPr>
            <a:lvl5pPr marL="2057400" marR="0" lvl="4"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5pPr>
            <a:lvl6pPr marL="2514600" marR="0" lvl="5"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54" name="Shape 54"/>
          <p:cNvSpPr txBox="1">
            <a:spLocks noGrp="1"/>
          </p:cNvSpPr>
          <p:nvPr>
            <p:ph type="body" idx="1"/>
          </p:nvPr>
        </p:nvSpPr>
        <p:spPr>
          <a:xfrm>
            <a:off x="457200" y="4843982"/>
            <a:ext cx="8062800" cy="1166400"/>
          </a:xfrm>
          <a:prstGeom prst="rect">
            <a:avLst/>
          </a:prstGeom>
          <a:noFill/>
          <a:ln>
            <a:noFill/>
          </a:ln>
        </p:spPr>
        <p:txBody>
          <a:bodyPr wrap="square" lIns="91425" tIns="91425" rIns="91425" bIns="91425" anchor="t" anchorCtr="0"/>
          <a:lstStyle>
            <a:lvl1pPr marL="0" marR="0" lvl="0" indent="0" algn="l" rtl="0">
              <a:spcBef>
                <a:spcPts val="400"/>
              </a:spcBef>
              <a:spcAft>
                <a:spcPts val="600"/>
              </a:spcAft>
              <a:buClr>
                <a:srgbClr val="6CB255"/>
              </a:buClr>
              <a:buSzPct val="70000"/>
              <a:buFont typeface="Arial"/>
              <a:buNone/>
              <a:defRPr sz="2000" b="0" i="0" u="none" strike="noStrike" cap="none">
                <a:solidFill>
                  <a:srgbClr val="000000"/>
                </a:solidFill>
                <a:latin typeface="Arial"/>
                <a:ea typeface="Arial"/>
                <a:cs typeface="Arial"/>
                <a:sym typeface="Arial"/>
              </a:defRPr>
            </a:lvl1pPr>
            <a:lvl2pPr marL="731520" marR="0" lvl="1" indent="-337819" algn="l" rtl="0">
              <a:spcBef>
                <a:spcPts val="400"/>
              </a:spcBef>
              <a:buClr>
                <a:srgbClr val="6CB255"/>
              </a:buClr>
              <a:buSzPct val="100000"/>
              <a:buFont typeface="Arial Black"/>
              <a:buAutoNum type="alphaLcParenR"/>
              <a:defRPr sz="2000" b="0" i="0" u="none" strike="noStrike" cap="none">
                <a:solidFill>
                  <a:schemeClr val="dk1"/>
                </a:solidFill>
                <a:latin typeface="Arial"/>
                <a:ea typeface="Arial"/>
                <a:cs typeface="Arial"/>
                <a:sym typeface="Arial"/>
              </a:defRPr>
            </a:lvl2pPr>
            <a:lvl3pPr marL="1257300" marR="0" lvl="2" indent="-228600" algn="l" rtl="0">
              <a:spcBef>
                <a:spcPts val="360"/>
              </a:spcBef>
              <a:buClr>
                <a:srgbClr val="6CB255"/>
              </a:buClr>
              <a:buSzPct val="100000"/>
              <a:buFont typeface="Arial Black"/>
              <a:buAutoNum type="alphaLcParenR"/>
              <a:defRPr sz="1800" b="0" i="0" u="none" strike="noStrike" cap="none">
                <a:solidFill>
                  <a:schemeClr val="dk1"/>
                </a:solidFill>
                <a:latin typeface="Arial"/>
                <a:ea typeface="Arial"/>
                <a:cs typeface="Arial"/>
                <a:sym typeface="Arial"/>
              </a:defRPr>
            </a:lvl3pPr>
            <a:lvl4pPr marL="1714500" marR="0" lvl="3" indent="-228600" algn="l" rtl="0">
              <a:spcBef>
                <a:spcPts val="360"/>
              </a:spcBef>
              <a:buClr>
                <a:srgbClr val="6CB255"/>
              </a:buClr>
              <a:buSzPct val="100000"/>
              <a:buFont typeface="Arial Black"/>
              <a:buAutoNum type="alphaLcParenR"/>
              <a:defRPr sz="1800" b="0" i="0" u="none" strike="noStrike" cap="none">
                <a:solidFill>
                  <a:schemeClr val="dk1"/>
                </a:solidFill>
                <a:latin typeface="Arial"/>
                <a:ea typeface="Arial"/>
                <a:cs typeface="Arial"/>
                <a:sym typeface="Arial"/>
              </a:defRPr>
            </a:lvl4pPr>
            <a:lvl5pPr marL="2171700" marR="0" lvl="4" indent="-228600" algn="l" rtl="0">
              <a:spcBef>
                <a:spcPts val="360"/>
              </a:spcBef>
              <a:buClr>
                <a:srgbClr val="6CB255"/>
              </a:buClr>
              <a:buSzPct val="100000"/>
              <a:buFont typeface="Arial Black"/>
              <a:buAutoNum type="alphaLcParenR"/>
              <a:defRPr sz="1800" b="0" i="0" u="none" strike="noStrike" cap="none">
                <a:solidFill>
                  <a:schemeClr val="dk1"/>
                </a:solidFill>
                <a:latin typeface="Arial"/>
                <a:ea typeface="Arial"/>
                <a:cs typeface="Arial"/>
                <a:sym typeface="Arial"/>
              </a:defRPr>
            </a:lvl5pPr>
            <a:lvl6pPr marL="2514600" marR="0" lvl="5"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cSld name="Two Content">
    <p:spTree>
      <p:nvGrpSpPr>
        <p:cNvPr id="1" name="Shape 55"/>
        <p:cNvGrpSpPr/>
        <p:nvPr/>
      </p:nvGrpSpPr>
      <p:grpSpPr>
        <a:xfrm>
          <a:off x="0" y="0"/>
          <a:ext cx="0" cy="0"/>
          <a:chOff x="0" y="0"/>
          <a:chExt cx="0" cy="0"/>
        </a:xfrm>
      </p:grpSpPr>
      <p:sp>
        <p:nvSpPr>
          <p:cNvPr id="56" name="Shape 56"/>
          <p:cNvSpPr txBox="1">
            <a:spLocks noGrp="1"/>
          </p:cNvSpPr>
          <p:nvPr>
            <p:ph type="title"/>
          </p:nvPr>
        </p:nvSpPr>
        <p:spPr>
          <a:xfrm>
            <a:off x="457200" y="241326"/>
            <a:ext cx="8062800" cy="659400"/>
          </a:xfrm>
          <a:prstGeom prst="rect">
            <a:avLst/>
          </a:prstGeom>
          <a:noFill/>
          <a:ln>
            <a:noFill/>
          </a:ln>
        </p:spPr>
        <p:txBody>
          <a:bodyPr wrap="square" lIns="91425" tIns="91425" rIns="91425" bIns="91425" anchor="b" anchorCtr="0"/>
          <a:lstStyle>
            <a:lvl1pPr marL="0" marR="0" lvl="0" indent="0" algn="l" rtl="0">
              <a:spcBef>
                <a:spcPts val="0"/>
              </a:spcBef>
              <a:buClr>
                <a:srgbClr val="6CB255"/>
              </a:buClr>
              <a:buSzPct val="58333"/>
              <a:buFont typeface="Arial Black"/>
              <a:buNone/>
              <a:defRPr sz="2400" b="0" i="0" u="none" strike="noStrike" cap="none">
                <a:solidFill>
                  <a:srgbClr val="6CB255"/>
                </a:solidFill>
                <a:latin typeface="Arial Black"/>
                <a:ea typeface="Arial Black"/>
                <a:cs typeface="Arial Black"/>
                <a:sym typeface="Arial Black"/>
              </a:defRPr>
            </a:lvl1pPr>
            <a:lvl2pPr lvl="1" indent="0" rtl="0">
              <a:spcBef>
                <a:spcPts val="0"/>
              </a:spcBef>
              <a:buSzPct val="77777"/>
              <a:buNone/>
              <a:defRPr sz="1800"/>
            </a:lvl2pPr>
            <a:lvl3pPr lvl="2" indent="0" rtl="0">
              <a:spcBef>
                <a:spcPts val="0"/>
              </a:spcBef>
              <a:buSzPct val="77777"/>
              <a:buNone/>
              <a:defRPr sz="1800"/>
            </a:lvl3pPr>
            <a:lvl4pPr lvl="3" indent="0" rtl="0">
              <a:spcBef>
                <a:spcPts val="0"/>
              </a:spcBef>
              <a:buSzPct val="77777"/>
              <a:buNone/>
              <a:defRPr sz="1800"/>
            </a:lvl4pPr>
            <a:lvl5pPr lvl="4" indent="0" rtl="0">
              <a:spcBef>
                <a:spcPts val="0"/>
              </a:spcBef>
              <a:buSzPct val="77777"/>
              <a:buNone/>
              <a:defRPr sz="1800"/>
            </a:lvl5pPr>
            <a:lvl6pPr lvl="5" indent="0" rtl="0">
              <a:spcBef>
                <a:spcPts val="0"/>
              </a:spcBef>
              <a:buSzPct val="77777"/>
              <a:buNone/>
              <a:defRPr sz="1800"/>
            </a:lvl6pPr>
            <a:lvl7pPr lvl="6" indent="0" rtl="0">
              <a:spcBef>
                <a:spcPts val="0"/>
              </a:spcBef>
              <a:buSzPct val="77777"/>
              <a:buNone/>
              <a:defRPr sz="1800"/>
            </a:lvl7pPr>
            <a:lvl8pPr lvl="7" indent="0" rtl="0">
              <a:spcBef>
                <a:spcPts val="0"/>
              </a:spcBef>
              <a:buSzPct val="77777"/>
              <a:buNone/>
              <a:defRPr sz="1800"/>
            </a:lvl8pPr>
            <a:lvl9pPr lvl="8" indent="0" rtl="0">
              <a:spcBef>
                <a:spcPts val="0"/>
              </a:spcBef>
              <a:buSzPct val="77777"/>
              <a:buNone/>
              <a:defRPr sz="1800"/>
            </a:lvl9pPr>
          </a:lstStyle>
          <a:p>
            <a:endParaRPr/>
          </a:p>
        </p:txBody>
      </p:sp>
      <p:sp>
        <p:nvSpPr>
          <p:cNvPr id="57" name="Shape 57"/>
          <p:cNvSpPr txBox="1">
            <a:spLocks noGrp="1"/>
          </p:cNvSpPr>
          <p:nvPr>
            <p:ph type="dt" idx="10"/>
          </p:nvPr>
        </p:nvSpPr>
        <p:spPr>
          <a:xfrm>
            <a:off x="457200" y="6172201"/>
            <a:ext cx="3429000" cy="304800"/>
          </a:xfrm>
          <a:prstGeom prst="rect">
            <a:avLst/>
          </a:prstGeom>
          <a:noFill/>
          <a:ln>
            <a:noFill/>
          </a:ln>
        </p:spPr>
        <p:txBody>
          <a:bodyPr wrap="square" lIns="91425" tIns="91425" rIns="91425" bIns="91425" anchor="b" anchorCtr="0"/>
          <a:lstStyle>
            <a:lvl1pPr marL="0" marR="0" lvl="0" indent="0" algn="l" rtl="0">
              <a:spcBef>
                <a:spcPts val="0"/>
              </a:spcBef>
              <a:buSzPct val="140000"/>
              <a:buNone/>
              <a:defRPr sz="1000" b="0" i="0" u="none" strike="noStrike" cap="none">
                <a:solidFill>
                  <a:schemeClr val="dk1"/>
                </a:solidFill>
                <a:latin typeface="Arial"/>
                <a:ea typeface="Arial"/>
                <a:cs typeface="Arial"/>
                <a:sym typeface="Arial"/>
              </a:defRPr>
            </a:lvl1pPr>
            <a:lvl2pPr marL="457200" marR="0" lvl="1" indent="0" algn="l" rtl="0">
              <a:spcBef>
                <a:spcPts val="0"/>
              </a:spcBef>
              <a:buSzPct val="77777"/>
              <a:buNone/>
              <a:defRPr sz="1800" b="0" i="0" u="none" strike="noStrike" cap="none">
                <a:solidFill>
                  <a:schemeClr val="dk1"/>
                </a:solidFill>
                <a:latin typeface="Arial"/>
                <a:ea typeface="Arial"/>
                <a:cs typeface="Arial"/>
                <a:sym typeface="Arial"/>
              </a:defRPr>
            </a:lvl2pPr>
            <a:lvl3pPr marL="914400" marR="0" lvl="2" indent="0" algn="l" rtl="0">
              <a:spcBef>
                <a:spcPts val="0"/>
              </a:spcBef>
              <a:buSzPct val="77777"/>
              <a:buNone/>
              <a:defRPr sz="1800" b="0" i="0" u="none" strike="noStrike" cap="none">
                <a:solidFill>
                  <a:schemeClr val="dk1"/>
                </a:solidFill>
                <a:latin typeface="Arial"/>
                <a:ea typeface="Arial"/>
                <a:cs typeface="Arial"/>
                <a:sym typeface="Arial"/>
              </a:defRPr>
            </a:lvl3pPr>
            <a:lvl4pPr marL="1371600" marR="0" lvl="3" indent="0" algn="l" rtl="0">
              <a:spcBef>
                <a:spcPts val="0"/>
              </a:spcBef>
              <a:buSzPct val="77777"/>
              <a:buNone/>
              <a:defRPr sz="1800" b="0" i="0" u="none" strike="noStrike" cap="none">
                <a:solidFill>
                  <a:schemeClr val="dk1"/>
                </a:solidFill>
                <a:latin typeface="Arial"/>
                <a:ea typeface="Arial"/>
                <a:cs typeface="Arial"/>
                <a:sym typeface="Arial"/>
              </a:defRPr>
            </a:lvl4pPr>
            <a:lvl5pPr marL="1828800" marR="0" lvl="4" indent="0" algn="l" rtl="0">
              <a:spcBef>
                <a:spcPts val="0"/>
              </a:spcBef>
              <a:buSzPct val="77777"/>
              <a:buNone/>
              <a:defRPr sz="1800" b="0" i="0" u="none" strike="noStrike" cap="none">
                <a:solidFill>
                  <a:schemeClr val="dk1"/>
                </a:solidFill>
                <a:latin typeface="Arial"/>
                <a:ea typeface="Arial"/>
                <a:cs typeface="Arial"/>
                <a:sym typeface="Arial"/>
              </a:defRPr>
            </a:lvl5pPr>
            <a:lvl6pPr marL="2286000" marR="0" lvl="5" indent="0" algn="l" rtl="0">
              <a:spcBef>
                <a:spcPts val="0"/>
              </a:spcBef>
              <a:buSzPct val="77777"/>
              <a:buNone/>
              <a:defRPr sz="1800" b="0" i="0" u="none" strike="noStrike" cap="none">
                <a:solidFill>
                  <a:schemeClr val="dk1"/>
                </a:solidFill>
                <a:latin typeface="Arial"/>
                <a:ea typeface="Arial"/>
                <a:cs typeface="Arial"/>
                <a:sym typeface="Arial"/>
              </a:defRPr>
            </a:lvl6pPr>
            <a:lvl7pPr marL="2743200" marR="0" lvl="6" indent="0" algn="l" rtl="0">
              <a:spcBef>
                <a:spcPts val="0"/>
              </a:spcBef>
              <a:buSzPct val="77777"/>
              <a:buNone/>
              <a:defRPr sz="1800" b="0" i="0" u="none" strike="noStrike" cap="none">
                <a:solidFill>
                  <a:schemeClr val="dk1"/>
                </a:solidFill>
                <a:latin typeface="Arial"/>
                <a:ea typeface="Arial"/>
                <a:cs typeface="Arial"/>
                <a:sym typeface="Arial"/>
              </a:defRPr>
            </a:lvl7pPr>
            <a:lvl8pPr marL="3200400" marR="0" lvl="7" indent="0" algn="l" rtl="0">
              <a:spcBef>
                <a:spcPts val="0"/>
              </a:spcBef>
              <a:buSzPct val="77777"/>
              <a:buNone/>
              <a:defRPr sz="1800" b="0" i="0" u="none" strike="noStrike" cap="none">
                <a:solidFill>
                  <a:schemeClr val="dk1"/>
                </a:solidFill>
                <a:latin typeface="Arial"/>
                <a:ea typeface="Arial"/>
                <a:cs typeface="Arial"/>
                <a:sym typeface="Arial"/>
              </a:defRPr>
            </a:lvl8pPr>
            <a:lvl9pPr marL="3657600" marR="0" lvl="8" indent="0" algn="l" rtl="0">
              <a:spcBef>
                <a:spcPts val="0"/>
              </a:spcBef>
              <a:buSzPct val="77777"/>
              <a:buNone/>
              <a:defRPr sz="1800" b="0" i="0" u="none" strike="noStrike" cap="none">
                <a:solidFill>
                  <a:schemeClr val="dk1"/>
                </a:solidFill>
                <a:latin typeface="Arial"/>
                <a:ea typeface="Arial"/>
                <a:cs typeface="Arial"/>
                <a:sym typeface="Arial"/>
              </a:defRPr>
            </a:lvl9pPr>
          </a:lstStyle>
          <a:p>
            <a:endParaRPr/>
          </a:p>
        </p:txBody>
      </p:sp>
      <p:sp>
        <p:nvSpPr>
          <p:cNvPr id="58" name="Shape 58"/>
          <p:cNvSpPr txBox="1">
            <a:spLocks noGrp="1"/>
          </p:cNvSpPr>
          <p:nvPr>
            <p:ph type="ftr" idx="11"/>
          </p:nvPr>
        </p:nvSpPr>
        <p:spPr>
          <a:xfrm>
            <a:off x="457200" y="6492875"/>
            <a:ext cx="3429000" cy="283800"/>
          </a:xfrm>
          <a:prstGeom prst="rect">
            <a:avLst/>
          </a:prstGeom>
          <a:noFill/>
          <a:ln>
            <a:noFill/>
          </a:ln>
        </p:spPr>
        <p:txBody>
          <a:bodyPr wrap="square" lIns="91425" tIns="91425" rIns="91425" bIns="91425" anchor="t" anchorCtr="0"/>
          <a:lstStyle>
            <a:lvl1pPr marL="0" marR="0" lvl="0" indent="0" algn="l" rtl="0">
              <a:spcBef>
                <a:spcPts val="0"/>
              </a:spcBef>
              <a:buSzPct val="140000"/>
              <a:buNone/>
              <a:defRPr sz="1000" b="0" i="0" u="none" strike="noStrike" cap="none">
                <a:solidFill>
                  <a:schemeClr val="dk1"/>
                </a:solidFill>
                <a:latin typeface="Arial"/>
                <a:ea typeface="Arial"/>
                <a:cs typeface="Arial"/>
                <a:sym typeface="Arial"/>
              </a:defRPr>
            </a:lvl1pPr>
            <a:lvl2pPr marL="457200" marR="0" lvl="1" indent="0" algn="l" rtl="0">
              <a:spcBef>
                <a:spcPts val="0"/>
              </a:spcBef>
              <a:buSzPct val="77777"/>
              <a:buNone/>
              <a:defRPr sz="1800" b="0" i="0" u="none" strike="noStrike" cap="none">
                <a:solidFill>
                  <a:schemeClr val="dk1"/>
                </a:solidFill>
                <a:latin typeface="Arial"/>
                <a:ea typeface="Arial"/>
                <a:cs typeface="Arial"/>
                <a:sym typeface="Arial"/>
              </a:defRPr>
            </a:lvl2pPr>
            <a:lvl3pPr marL="914400" marR="0" lvl="2" indent="0" algn="l" rtl="0">
              <a:spcBef>
                <a:spcPts val="0"/>
              </a:spcBef>
              <a:buSzPct val="77777"/>
              <a:buNone/>
              <a:defRPr sz="1800" b="0" i="0" u="none" strike="noStrike" cap="none">
                <a:solidFill>
                  <a:schemeClr val="dk1"/>
                </a:solidFill>
                <a:latin typeface="Arial"/>
                <a:ea typeface="Arial"/>
                <a:cs typeface="Arial"/>
                <a:sym typeface="Arial"/>
              </a:defRPr>
            </a:lvl3pPr>
            <a:lvl4pPr marL="1371600" marR="0" lvl="3" indent="0" algn="l" rtl="0">
              <a:spcBef>
                <a:spcPts val="0"/>
              </a:spcBef>
              <a:buSzPct val="77777"/>
              <a:buNone/>
              <a:defRPr sz="1800" b="0" i="0" u="none" strike="noStrike" cap="none">
                <a:solidFill>
                  <a:schemeClr val="dk1"/>
                </a:solidFill>
                <a:latin typeface="Arial"/>
                <a:ea typeface="Arial"/>
                <a:cs typeface="Arial"/>
                <a:sym typeface="Arial"/>
              </a:defRPr>
            </a:lvl4pPr>
            <a:lvl5pPr marL="1828800" marR="0" lvl="4" indent="0" algn="l" rtl="0">
              <a:spcBef>
                <a:spcPts val="0"/>
              </a:spcBef>
              <a:buSzPct val="77777"/>
              <a:buNone/>
              <a:defRPr sz="1800" b="0" i="0" u="none" strike="noStrike" cap="none">
                <a:solidFill>
                  <a:schemeClr val="dk1"/>
                </a:solidFill>
                <a:latin typeface="Arial"/>
                <a:ea typeface="Arial"/>
                <a:cs typeface="Arial"/>
                <a:sym typeface="Arial"/>
              </a:defRPr>
            </a:lvl5pPr>
            <a:lvl6pPr marL="2286000" marR="0" lvl="5" indent="0" algn="l" rtl="0">
              <a:spcBef>
                <a:spcPts val="0"/>
              </a:spcBef>
              <a:buSzPct val="77777"/>
              <a:buNone/>
              <a:defRPr sz="1800" b="0" i="0" u="none" strike="noStrike" cap="none">
                <a:solidFill>
                  <a:schemeClr val="dk1"/>
                </a:solidFill>
                <a:latin typeface="Arial"/>
                <a:ea typeface="Arial"/>
                <a:cs typeface="Arial"/>
                <a:sym typeface="Arial"/>
              </a:defRPr>
            </a:lvl6pPr>
            <a:lvl7pPr marL="2743200" marR="0" lvl="6" indent="0" algn="l" rtl="0">
              <a:spcBef>
                <a:spcPts val="0"/>
              </a:spcBef>
              <a:buSzPct val="77777"/>
              <a:buNone/>
              <a:defRPr sz="1800" b="0" i="0" u="none" strike="noStrike" cap="none">
                <a:solidFill>
                  <a:schemeClr val="dk1"/>
                </a:solidFill>
                <a:latin typeface="Arial"/>
                <a:ea typeface="Arial"/>
                <a:cs typeface="Arial"/>
                <a:sym typeface="Arial"/>
              </a:defRPr>
            </a:lvl7pPr>
            <a:lvl8pPr marL="3200400" marR="0" lvl="7" indent="0" algn="l" rtl="0">
              <a:spcBef>
                <a:spcPts val="0"/>
              </a:spcBef>
              <a:buSzPct val="77777"/>
              <a:buNone/>
              <a:defRPr sz="1800" b="0" i="0" u="none" strike="noStrike" cap="none">
                <a:solidFill>
                  <a:schemeClr val="dk1"/>
                </a:solidFill>
                <a:latin typeface="Arial"/>
                <a:ea typeface="Arial"/>
                <a:cs typeface="Arial"/>
                <a:sym typeface="Arial"/>
              </a:defRPr>
            </a:lvl8pPr>
            <a:lvl9pPr marL="3657600" marR="0" lvl="8" indent="0" algn="l" rtl="0">
              <a:spcBef>
                <a:spcPts val="0"/>
              </a:spcBef>
              <a:buSzPct val="77777"/>
              <a:buNone/>
              <a:defRPr sz="1800" b="0" i="0" u="none" strike="noStrike" cap="none">
                <a:solidFill>
                  <a:schemeClr val="dk1"/>
                </a:solidFill>
                <a:latin typeface="Arial"/>
                <a:ea typeface="Arial"/>
                <a:cs typeface="Arial"/>
                <a:sym typeface="Arial"/>
              </a:defRPr>
            </a:lvl9pPr>
          </a:lstStyle>
          <a:p>
            <a:endParaRPr/>
          </a:p>
        </p:txBody>
      </p:sp>
      <p:sp>
        <p:nvSpPr>
          <p:cNvPr id="59" name="Shape 59"/>
          <p:cNvSpPr txBox="1">
            <a:spLocks noGrp="1"/>
          </p:cNvSpPr>
          <p:nvPr>
            <p:ph type="sldNum" idx="12"/>
          </p:nvPr>
        </p:nvSpPr>
        <p:spPr>
          <a:xfrm rot="-5400000">
            <a:off x="8044762" y="683868"/>
            <a:ext cx="1315800" cy="365100"/>
          </a:xfrm>
          <a:prstGeom prst="rect">
            <a:avLst/>
          </a:prstGeom>
          <a:noFill/>
          <a:ln>
            <a:noFill/>
          </a:ln>
        </p:spPr>
        <p:txBody>
          <a:bodyPr wrap="square" lIns="91425" tIns="45700" rIns="91425" bIns="45700" anchor="ctr" anchorCtr="0">
            <a:noAutofit/>
          </a:bodyPr>
          <a:lstStyle/>
          <a:p>
            <a:pPr marL="0" marR="0" lvl="0" indent="0" algn="r" rtl="0">
              <a:spcBef>
                <a:spcPts val="0"/>
              </a:spcBef>
              <a:buSzPct val="25000"/>
              <a:buNone/>
            </a:pPr>
            <a:fld id="{00000000-1234-1234-1234-123412341234}" type="slidenum">
              <a:rPr lang="en-US" sz="2400" b="1" i="0" u="none" strike="noStrike" cap="none">
                <a:solidFill>
                  <a:srgbClr val="FFFFFF"/>
                </a:solidFill>
                <a:latin typeface="Arial"/>
                <a:ea typeface="Arial"/>
                <a:cs typeface="Arial"/>
                <a:sym typeface="Arial"/>
              </a:rPr>
              <a:t>‹#›</a:t>
            </a:fld>
            <a:endParaRPr lang="en-US" sz="2400" b="1" i="0" u="none" strike="noStrike" cap="none">
              <a:solidFill>
                <a:srgbClr val="FFFFFF"/>
              </a:solidFill>
              <a:latin typeface="Arial"/>
              <a:ea typeface="Arial"/>
              <a:cs typeface="Arial"/>
              <a:sym typeface="Arial"/>
            </a:endParaRPr>
          </a:p>
        </p:txBody>
      </p:sp>
      <p:sp>
        <p:nvSpPr>
          <p:cNvPr id="60" name="Shape 60"/>
          <p:cNvSpPr>
            <a:spLocks noGrp="1"/>
          </p:cNvSpPr>
          <p:nvPr>
            <p:ph type="pic" idx="2"/>
          </p:nvPr>
        </p:nvSpPr>
        <p:spPr>
          <a:xfrm>
            <a:off x="457199" y="1107618"/>
            <a:ext cx="4031700" cy="4607700"/>
          </a:xfrm>
          <a:prstGeom prst="rect">
            <a:avLst/>
          </a:prstGeom>
          <a:noFill/>
          <a:ln>
            <a:noFill/>
          </a:ln>
        </p:spPr>
        <p:txBody>
          <a:bodyPr wrap="square" lIns="91425" tIns="91425" rIns="91425" bIns="91425" anchor="t" anchorCtr="0"/>
          <a:lstStyle>
            <a:lvl1pPr marL="0" marR="0" lvl="0" indent="0" algn="l" rtl="0">
              <a:spcBef>
                <a:spcPts val="400"/>
              </a:spcBef>
              <a:spcAft>
                <a:spcPts val="600"/>
              </a:spcAft>
              <a:buClr>
                <a:srgbClr val="6CB255"/>
              </a:buClr>
              <a:buSzPct val="70000"/>
              <a:buFont typeface="Arial"/>
              <a:buNone/>
              <a:defRPr sz="2000" b="0" i="0" u="none" strike="noStrike" cap="none">
                <a:solidFill>
                  <a:schemeClr val="dk1"/>
                </a:solidFill>
                <a:latin typeface="Arial"/>
                <a:ea typeface="Arial"/>
                <a:cs typeface="Arial"/>
                <a:sym typeface="Arial"/>
              </a:defRPr>
            </a:lvl1pPr>
            <a:lvl2pPr marL="457200" marR="0" lvl="1" indent="-63500" algn="l" rtl="0">
              <a:spcBef>
                <a:spcPts val="400"/>
              </a:spcBef>
              <a:buClr>
                <a:srgbClr val="6CB255"/>
              </a:buClr>
              <a:buSzPct val="100000"/>
              <a:buFont typeface="Arial"/>
              <a:buChar char="•"/>
              <a:defRPr sz="2000" b="0" i="0" u="none" strike="noStrike" cap="none">
                <a:solidFill>
                  <a:srgbClr val="000000"/>
                </a:solidFill>
                <a:latin typeface="Arial"/>
                <a:ea typeface="Arial"/>
                <a:cs typeface="Arial"/>
                <a:sym typeface="Arial"/>
              </a:defRPr>
            </a:lvl2pPr>
            <a:lvl3pPr marL="1143000" marR="0" lvl="2"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3pPr>
            <a:lvl4pPr marL="1600200" marR="0" lvl="3"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4pPr>
            <a:lvl5pPr marL="2057400" marR="0" lvl="4"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5pPr>
            <a:lvl6pPr marL="2514600" marR="0" lvl="5"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61" name="Shape 61"/>
          <p:cNvSpPr txBox="1">
            <a:spLocks noGrp="1"/>
          </p:cNvSpPr>
          <p:nvPr>
            <p:ph type="body" idx="1"/>
          </p:nvPr>
        </p:nvSpPr>
        <p:spPr>
          <a:xfrm>
            <a:off x="4606925" y="1107618"/>
            <a:ext cx="3913200" cy="4607400"/>
          </a:xfrm>
          <a:prstGeom prst="rect">
            <a:avLst/>
          </a:prstGeom>
          <a:noFill/>
          <a:ln>
            <a:noFill/>
          </a:ln>
        </p:spPr>
        <p:txBody>
          <a:bodyPr wrap="square" lIns="91425" tIns="91425" rIns="91425" bIns="91425" anchor="t" anchorCtr="0"/>
          <a:lstStyle>
            <a:lvl1pPr marL="0" marR="0" lvl="0" indent="0" algn="l" rtl="0">
              <a:spcBef>
                <a:spcPts val="400"/>
              </a:spcBef>
              <a:spcAft>
                <a:spcPts val="600"/>
              </a:spcAft>
              <a:buClr>
                <a:srgbClr val="6CB255"/>
              </a:buClr>
              <a:buSzPct val="70000"/>
              <a:buFont typeface="Arial"/>
              <a:buNone/>
              <a:defRPr sz="2000" b="0" i="0" u="none" strike="noStrike" cap="none">
                <a:solidFill>
                  <a:srgbClr val="212F62"/>
                </a:solidFill>
                <a:latin typeface="Arial"/>
                <a:ea typeface="Arial"/>
                <a:cs typeface="Arial"/>
                <a:sym typeface="Arial"/>
              </a:defRPr>
            </a:lvl1pPr>
            <a:lvl2pPr marL="731520" marR="0" lvl="1" indent="-337819" algn="l" rtl="0">
              <a:spcBef>
                <a:spcPts val="400"/>
              </a:spcBef>
              <a:buClr>
                <a:srgbClr val="6CB255"/>
              </a:buClr>
              <a:buSzPct val="100000"/>
              <a:buFont typeface="Arial Black"/>
              <a:buAutoNum type="alphaLcParenR"/>
              <a:defRPr sz="2000" b="0" i="0" u="none" strike="noStrike" cap="none">
                <a:solidFill>
                  <a:schemeClr val="dk1"/>
                </a:solidFill>
                <a:latin typeface="Arial"/>
                <a:ea typeface="Arial"/>
                <a:cs typeface="Arial"/>
                <a:sym typeface="Arial"/>
              </a:defRPr>
            </a:lvl2pPr>
            <a:lvl3pPr marL="1257300" marR="0" lvl="2" indent="-228600" algn="l" rtl="0">
              <a:spcBef>
                <a:spcPts val="360"/>
              </a:spcBef>
              <a:buClr>
                <a:srgbClr val="6CB255"/>
              </a:buClr>
              <a:buSzPct val="100000"/>
              <a:buFont typeface="Arial Black"/>
              <a:buAutoNum type="alphaLcParenR"/>
              <a:defRPr sz="1800" b="0" i="0" u="none" strike="noStrike" cap="none">
                <a:solidFill>
                  <a:schemeClr val="dk1"/>
                </a:solidFill>
                <a:latin typeface="Arial"/>
                <a:ea typeface="Arial"/>
                <a:cs typeface="Arial"/>
                <a:sym typeface="Arial"/>
              </a:defRPr>
            </a:lvl3pPr>
            <a:lvl4pPr marL="1714500" marR="0" lvl="3" indent="-228600" algn="l" rtl="0">
              <a:spcBef>
                <a:spcPts val="360"/>
              </a:spcBef>
              <a:buClr>
                <a:srgbClr val="6CB255"/>
              </a:buClr>
              <a:buSzPct val="100000"/>
              <a:buFont typeface="Arial Black"/>
              <a:buAutoNum type="alphaLcParenR"/>
              <a:defRPr sz="1800" b="0" i="0" u="none" strike="noStrike" cap="none">
                <a:solidFill>
                  <a:schemeClr val="dk1"/>
                </a:solidFill>
                <a:latin typeface="Arial"/>
                <a:ea typeface="Arial"/>
                <a:cs typeface="Arial"/>
                <a:sym typeface="Arial"/>
              </a:defRPr>
            </a:lvl4pPr>
            <a:lvl5pPr marL="2171700" marR="0" lvl="4" indent="-228600" algn="l" rtl="0">
              <a:spcBef>
                <a:spcPts val="360"/>
              </a:spcBef>
              <a:buClr>
                <a:srgbClr val="6CB255"/>
              </a:buClr>
              <a:buSzPct val="100000"/>
              <a:buFont typeface="Arial Black"/>
              <a:buAutoNum type="alphaLcParenR"/>
              <a:defRPr sz="1800" b="0" i="0" u="none" strike="noStrike" cap="none">
                <a:solidFill>
                  <a:schemeClr val="dk1"/>
                </a:solidFill>
                <a:latin typeface="Arial"/>
                <a:ea typeface="Arial"/>
                <a:cs typeface="Arial"/>
                <a:sym typeface="Arial"/>
              </a:defRPr>
            </a:lvl5pPr>
            <a:lvl6pPr marL="2514600" marR="0" lvl="5"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cSld name="Content with Caption">
    <p:spTree>
      <p:nvGrpSpPr>
        <p:cNvPr id="1" name="Shape 62"/>
        <p:cNvGrpSpPr/>
        <p:nvPr/>
      </p:nvGrpSpPr>
      <p:grpSpPr>
        <a:xfrm>
          <a:off x="0" y="0"/>
          <a:ext cx="0" cy="0"/>
          <a:chOff x="0" y="0"/>
          <a:chExt cx="0" cy="0"/>
        </a:xfrm>
      </p:grpSpPr>
      <p:sp>
        <p:nvSpPr>
          <p:cNvPr id="63" name="Shape 63"/>
          <p:cNvSpPr txBox="1">
            <a:spLocks noGrp="1"/>
          </p:cNvSpPr>
          <p:nvPr>
            <p:ph type="body" idx="1"/>
          </p:nvPr>
        </p:nvSpPr>
        <p:spPr>
          <a:xfrm>
            <a:off x="3575050" y="1600200"/>
            <a:ext cx="5111700" cy="4480500"/>
          </a:xfrm>
          <a:prstGeom prst="rect">
            <a:avLst/>
          </a:prstGeom>
          <a:noFill/>
          <a:ln>
            <a:noFill/>
          </a:ln>
        </p:spPr>
        <p:txBody>
          <a:bodyPr wrap="square" lIns="91425" tIns="91425" rIns="91425" bIns="91425" anchor="t" anchorCtr="0"/>
          <a:lstStyle>
            <a:lvl1pPr marL="0" marR="0" lvl="0" indent="0" algn="l" rtl="0">
              <a:spcBef>
                <a:spcPts val="640"/>
              </a:spcBef>
              <a:spcAft>
                <a:spcPts val="600"/>
              </a:spcAft>
              <a:buClr>
                <a:srgbClr val="6CB255"/>
              </a:buClr>
              <a:buSzPct val="43750"/>
              <a:buFont typeface="Arial"/>
              <a:buNone/>
              <a:defRPr sz="3200" b="0" i="0" u="none" strike="noStrike" cap="none">
                <a:solidFill>
                  <a:schemeClr val="dk1"/>
                </a:solidFill>
                <a:latin typeface="Arial"/>
                <a:ea typeface="Arial"/>
                <a:cs typeface="Arial"/>
                <a:sym typeface="Arial"/>
              </a:defRPr>
            </a:lvl1pPr>
            <a:lvl2pPr marL="788670" marR="0" lvl="1" indent="-344169" algn="l" rtl="0">
              <a:spcBef>
                <a:spcPts val="560"/>
              </a:spcBef>
              <a:buClr>
                <a:srgbClr val="6CB255"/>
              </a:buClr>
              <a:buSzPct val="100000"/>
              <a:buFont typeface="Arial Black"/>
              <a:buAutoNum type="alphaLcParenR"/>
              <a:defRPr sz="2800" b="0" i="0" u="none" strike="noStrike" cap="none">
                <a:solidFill>
                  <a:srgbClr val="000000"/>
                </a:solidFill>
                <a:latin typeface="Arial"/>
                <a:ea typeface="Arial"/>
                <a:cs typeface="Arial"/>
                <a:sym typeface="Arial"/>
              </a:defRPr>
            </a:lvl2pPr>
            <a:lvl3pPr marL="1371600" marR="0" lvl="2" indent="-304800" algn="l" rtl="0">
              <a:spcBef>
                <a:spcPts val="480"/>
              </a:spcBef>
              <a:buClr>
                <a:srgbClr val="6CB255"/>
              </a:buClr>
              <a:buSzPct val="100000"/>
              <a:buFont typeface="Arial Black"/>
              <a:buAutoNum type="alphaLcParenR"/>
              <a:defRPr sz="2400" b="0" i="0" u="none" strike="noStrike" cap="none">
                <a:solidFill>
                  <a:srgbClr val="000000"/>
                </a:solidFill>
                <a:latin typeface="Arial"/>
                <a:ea typeface="Arial"/>
                <a:cs typeface="Arial"/>
                <a:sym typeface="Arial"/>
              </a:defRPr>
            </a:lvl3pPr>
            <a:lvl4pPr marL="1828800" marR="0" lvl="3" indent="-330200" algn="l" rtl="0">
              <a:spcBef>
                <a:spcPts val="400"/>
              </a:spcBef>
              <a:buClr>
                <a:srgbClr val="6CB255"/>
              </a:buClr>
              <a:buSzPct val="100000"/>
              <a:buFont typeface="Arial Black"/>
              <a:buAutoNum type="alphaLcParenR"/>
              <a:defRPr sz="2000" b="0" i="0" u="none" strike="noStrike" cap="none">
                <a:solidFill>
                  <a:srgbClr val="000000"/>
                </a:solidFill>
                <a:latin typeface="Arial"/>
                <a:ea typeface="Arial"/>
                <a:cs typeface="Arial"/>
                <a:sym typeface="Arial"/>
              </a:defRPr>
            </a:lvl4pPr>
            <a:lvl5pPr marL="2286000" marR="0" lvl="4" indent="-330200" algn="l" rtl="0">
              <a:spcBef>
                <a:spcPts val="400"/>
              </a:spcBef>
              <a:buClr>
                <a:srgbClr val="6CB255"/>
              </a:buClr>
              <a:buSzPct val="100000"/>
              <a:buFont typeface="Arial Black"/>
              <a:buAutoNum type="alphaLcParenR"/>
              <a:defRPr sz="2000" b="0" i="0" u="none" strike="noStrike" cap="none">
                <a:solidFill>
                  <a:srgbClr val="000000"/>
                </a:solidFill>
                <a:latin typeface="Arial"/>
                <a:ea typeface="Arial"/>
                <a:cs typeface="Arial"/>
                <a:sym typeface="Arial"/>
              </a:defRPr>
            </a:lvl5pPr>
            <a:lvl6pPr marL="2514600" marR="0" lvl="5" indent="-101600" algn="l" rtl="0">
              <a:spcBef>
                <a:spcPts val="400"/>
              </a:spcBef>
              <a:buClr>
                <a:schemeClr val="dk2"/>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2"/>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2"/>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2"/>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64" name="Shape 64"/>
          <p:cNvSpPr txBox="1">
            <a:spLocks noGrp="1"/>
          </p:cNvSpPr>
          <p:nvPr>
            <p:ph type="body" idx="2"/>
          </p:nvPr>
        </p:nvSpPr>
        <p:spPr>
          <a:xfrm>
            <a:off x="457200" y="1600200"/>
            <a:ext cx="3008400" cy="4480500"/>
          </a:xfrm>
          <a:prstGeom prst="rect">
            <a:avLst/>
          </a:prstGeom>
          <a:noFill/>
          <a:ln>
            <a:noFill/>
          </a:ln>
        </p:spPr>
        <p:txBody>
          <a:bodyPr wrap="square" lIns="91425" tIns="91425" rIns="91425" bIns="91425" anchor="t" anchorCtr="0"/>
          <a:lstStyle>
            <a:lvl1pPr marL="0" marR="0" lvl="0" indent="0" algn="l" rtl="0">
              <a:spcBef>
                <a:spcPts val="320"/>
              </a:spcBef>
              <a:spcAft>
                <a:spcPts val="600"/>
              </a:spcAft>
              <a:buClr>
                <a:srgbClr val="6CB255"/>
              </a:buClr>
              <a:buSzPct val="87500"/>
              <a:buFont typeface="Arial"/>
              <a:buNone/>
              <a:defRPr sz="1600" b="0" i="0" u="none" strike="noStrike" cap="none">
                <a:solidFill>
                  <a:schemeClr val="dk1"/>
                </a:solidFill>
                <a:latin typeface="Arial"/>
                <a:ea typeface="Arial"/>
                <a:cs typeface="Arial"/>
                <a:sym typeface="Arial"/>
              </a:defRPr>
            </a:lvl1pPr>
            <a:lvl2pPr marL="457200" marR="0" lvl="1" indent="0" algn="l" rtl="0">
              <a:spcBef>
                <a:spcPts val="240"/>
              </a:spcBef>
              <a:buClr>
                <a:srgbClr val="6CB255"/>
              </a:buClr>
              <a:buSzPct val="166666"/>
              <a:buFont typeface="Arial"/>
              <a:buNone/>
              <a:defRPr sz="1200" b="0" i="0" u="none" strike="noStrike" cap="none">
                <a:solidFill>
                  <a:srgbClr val="000000"/>
                </a:solidFill>
                <a:latin typeface="Arial"/>
                <a:ea typeface="Arial"/>
                <a:cs typeface="Arial"/>
                <a:sym typeface="Arial"/>
              </a:defRPr>
            </a:lvl2pPr>
            <a:lvl3pPr marL="914400" marR="0" lvl="2" indent="0" algn="l" rtl="0">
              <a:spcBef>
                <a:spcPts val="200"/>
              </a:spcBef>
              <a:buClr>
                <a:srgbClr val="6CB255"/>
              </a:buClr>
              <a:buSzPct val="180000"/>
              <a:buFont typeface="Arial"/>
              <a:buNone/>
              <a:defRPr sz="1000" b="0" i="0" u="none" strike="noStrike" cap="none">
                <a:solidFill>
                  <a:srgbClr val="000000"/>
                </a:solidFill>
                <a:latin typeface="Arial"/>
                <a:ea typeface="Arial"/>
                <a:cs typeface="Arial"/>
                <a:sym typeface="Arial"/>
              </a:defRPr>
            </a:lvl3pPr>
            <a:lvl4pPr marL="1371600" marR="0" lvl="3" indent="0" algn="l" rtl="0">
              <a:spcBef>
                <a:spcPts val="180"/>
              </a:spcBef>
              <a:buClr>
                <a:srgbClr val="6CB255"/>
              </a:buClr>
              <a:buSzPct val="200000"/>
              <a:buFont typeface="Arial"/>
              <a:buNone/>
              <a:defRPr sz="900" b="0" i="0" u="none" strike="noStrike" cap="none">
                <a:solidFill>
                  <a:srgbClr val="000000"/>
                </a:solidFill>
                <a:latin typeface="Arial"/>
                <a:ea typeface="Arial"/>
                <a:cs typeface="Arial"/>
                <a:sym typeface="Arial"/>
              </a:defRPr>
            </a:lvl4pPr>
            <a:lvl5pPr marL="1828800" marR="0" lvl="4" indent="0" algn="l" rtl="0">
              <a:spcBef>
                <a:spcPts val="180"/>
              </a:spcBef>
              <a:buClr>
                <a:srgbClr val="6CB255"/>
              </a:buClr>
              <a:buSzPct val="200000"/>
              <a:buFont typeface="Arial"/>
              <a:buNone/>
              <a:defRPr sz="900" b="0" i="0" u="none" strike="noStrike" cap="none">
                <a:solidFill>
                  <a:srgbClr val="000000"/>
                </a:solidFill>
                <a:latin typeface="Arial"/>
                <a:ea typeface="Arial"/>
                <a:cs typeface="Arial"/>
                <a:sym typeface="Arial"/>
              </a:defRPr>
            </a:lvl5pPr>
            <a:lvl6pPr marL="2286000" marR="0" lvl="5" indent="0" algn="l" rtl="0">
              <a:spcBef>
                <a:spcPts val="180"/>
              </a:spcBef>
              <a:buClr>
                <a:schemeClr val="dk2"/>
              </a:buClr>
              <a:buSzPct val="177777"/>
              <a:buFont typeface="Arial"/>
              <a:buNone/>
              <a:defRPr sz="900" b="0" i="0" u="none" strike="noStrike" cap="none">
                <a:solidFill>
                  <a:schemeClr val="dk1"/>
                </a:solidFill>
                <a:latin typeface="Arial"/>
                <a:ea typeface="Arial"/>
                <a:cs typeface="Arial"/>
                <a:sym typeface="Arial"/>
              </a:defRPr>
            </a:lvl6pPr>
            <a:lvl7pPr marL="2743200" marR="0" lvl="6" indent="0" algn="l" rtl="0">
              <a:spcBef>
                <a:spcPts val="180"/>
              </a:spcBef>
              <a:buClr>
                <a:schemeClr val="dk2"/>
              </a:buClr>
              <a:buSzPct val="177777"/>
              <a:buFont typeface="Arial"/>
              <a:buNone/>
              <a:defRPr sz="900" b="0" i="0" u="none" strike="noStrike" cap="none">
                <a:solidFill>
                  <a:schemeClr val="dk1"/>
                </a:solidFill>
                <a:latin typeface="Arial"/>
                <a:ea typeface="Arial"/>
                <a:cs typeface="Arial"/>
                <a:sym typeface="Arial"/>
              </a:defRPr>
            </a:lvl7pPr>
            <a:lvl8pPr marL="3200400" marR="0" lvl="7" indent="0" algn="l" rtl="0">
              <a:spcBef>
                <a:spcPts val="180"/>
              </a:spcBef>
              <a:buClr>
                <a:schemeClr val="dk2"/>
              </a:buClr>
              <a:buSzPct val="177777"/>
              <a:buFont typeface="Arial"/>
              <a:buNone/>
              <a:defRPr sz="900" b="0" i="0" u="none" strike="noStrike" cap="none">
                <a:solidFill>
                  <a:schemeClr val="dk1"/>
                </a:solidFill>
                <a:latin typeface="Arial"/>
                <a:ea typeface="Arial"/>
                <a:cs typeface="Arial"/>
                <a:sym typeface="Arial"/>
              </a:defRPr>
            </a:lvl8pPr>
            <a:lvl9pPr marL="3657600" marR="0" lvl="8" indent="0" algn="l" rtl="0">
              <a:spcBef>
                <a:spcPts val="180"/>
              </a:spcBef>
              <a:buClr>
                <a:schemeClr val="dk2"/>
              </a:buClr>
              <a:buSzPct val="177777"/>
              <a:buFont typeface="Arial"/>
              <a:buNone/>
              <a:defRPr sz="900" b="0" i="0" u="none" strike="noStrike" cap="none">
                <a:solidFill>
                  <a:schemeClr val="dk1"/>
                </a:solidFill>
                <a:latin typeface="Arial"/>
                <a:ea typeface="Arial"/>
                <a:cs typeface="Arial"/>
                <a:sym typeface="Arial"/>
              </a:defRPr>
            </a:lvl9pPr>
          </a:lstStyle>
          <a:p>
            <a:endParaRPr/>
          </a:p>
        </p:txBody>
      </p:sp>
      <p:sp>
        <p:nvSpPr>
          <p:cNvPr id="65" name="Shape 65"/>
          <p:cNvSpPr txBox="1">
            <a:spLocks noGrp="1"/>
          </p:cNvSpPr>
          <p:nvPr>
            <p:ph type="dt" idx="10"/>
          </p:nvPr>
        </p:nvSpPr>
        <p:spPr>
          <a:xfrm>
            <a:off x="457200" y="6172201"/>
            <a:ext cx="3429000" cy="304800"/>
          </a:xfrm>
          <a:prstGeom prst="rect">
            <a:avLst/>
          </a:prstGeom>
          <a:noFill/>
          <a:ln>
            <a:noFill/>
          </a:ln>
        </p:spPr>
        <p:txBody>
          <a:bodyPr wrap="square" lIns="91425" tIns="91425" rIns="91425" bIns="91425" anchor="b" anchorCtr="0"/>
          <a:lstStyle>
            <a:lvl1pPr marL="0" marR="0" lvl="0" indent="0" algn="l" rtl="0">
              <a:spcBef>
                <a:spcPts val="0"/>
              </a:spcBef>
              <a:buSzPct val="140000"/>
              <a:buNone/>
              <a:defRPr sz="1000" b="0" i="0" u="none" strike="noStrike" cap="none">
                <a:solidFill>
                  <a:schemeClr val="dk1"/>
                </a:solidFill>
                <a:latin typeface="Arial"/>
                <a:ea typeface="Arial"/>
                <a:cs typeface="Arial"/>
                <a:sym typeface="Arial"/>
              </a:defRPr>
            </a:lvl1pPr>
            <a:lvl2pPr marL="457200" marR="0" lvl="1" indent="0" algn="l" rtl="0">
              <a:spcBef>
                <a:spcPts val="0"/>
              </a:spcBef>
              <a:buSzPct val="77777"/>
              <a:buNone/>
              <a:defRPr sz="1800" b="0" i="0" u="none" strike="noStrike" cap="none">
                <a:solidFill>
                  <a:schemeClr val="dk1"/>
                </a:solidFill>
                <a:latin typeface="Arial"/>
                <a:ea typeface="Arial"/>
                <a:cs typeface="Arial"/>
                <a:sym typeface="Arial"/>
              </a:defRPr>
            </a:lvl2pPr>
            <a:lvl3pPr marL="914400" marR="0" lvl="2" indent="0" algn="l" rtl="0">
              <a:spcBef>
                <a:spcPts val="0"/>
              </a:spcBef>
              <a:buSzPct val="77777"/>
              <a:buNone/>
              <a:defRPr sz="1800" b="0" i="0" u="none" strike="noStrike" cap="none">
                <a:solidFill>
                  <a:schemeClr val="dk1"/>
                </a:solidFill>
                <a:latin typeface="Arial"/>
                <a:ea typeface="Arial"/>
                <a:cs typeface="Arial"/>
                <a:sym typeface="Arial"/>
              </a:defRPr>
            </a:lvl3pPr>
            <a:lvl4pPr marL="1371600" marR="0" lvl="3" indent="0" algn="l" rtl="0">
              <a:spcBef>
                <a:spcPts val="0"/>
              </a:spcBef>
              <a:buSzPct val="77777"/>
              <a:buNone/>
              <a:defRPr sz="1800" b="0" i="0" u="none" strike="noStrike" cap="none">
                <a:solidFill>
                  <a:schemeClr val="dk1"/>
                </a:solidFill>
                <a:latin typeface="Arial"/>
                <a:ea typeface="Arial"/>
                <a:cs typeface="Arial"/>
                <a:sym typeface="Arial"/>
              </a:defRPr>
            </a:lvl4pPr>
            <a:lvl5pPr marL="1828800" marR="0" lvl="4" indent="0" algn="l" rtl="0">
              <a:spcBef>
                <a:spcPts val="0"/>
              </a:spcBef>
              <a:buSzPct val="77777"/>
              <a:buNone/>
              <a:defRPr sz="1800" b="0" i="0" u="none" strike="noStrike" cap="none">
                <a:solidFill>
                  <a:schemeClr val="dk1"/>
                </a:solidFill>
                <a:latin typeface="Arial"/>
                <a:ea typeface="Arial"/>
                <a:cs typeface="Arial"/>
                <a:sym typeface="Arial"/>
              </a:defRPr>
            </a:lvl5pPr>
            <a:lvl6pPr marL="2286000" marR="0" lvl="5" indent="0" algn="l" rtl="0">
              <a:spcBef>
                <a:spcPts val="0"/>
              </a:spcBef>
              <a:buSzPct val="77777"/>
              <a:buNone/>
              <a:defRPr sz="1800" b="0" i="0" u="none" strike="noStrike" cap="none">
                <a:solidFill>
                  <a:schemeClr val="dk1"/>
                </a:solidFill>
                <a:latin typeface="Arial"/>
                <a:ea typeface="Arial"/>
                <a:cs typeface="Arial"/>
                <a:sym typeface="Arial"/>
              </a:defRPr>
            </a:lvl6pPr>
            <a:lvl7pPr marL="2743200" marR="0" lvl="6" indent="0" algn="l" rtl="0">
              <a:spcBef>
                <a:spcPts val="0"/>
              </a:spcBef>
              <a:buSzPct val="77777"/>
              <a:buNone/>
              <a:defRPr sz="1800" b="0" i="0" u="none" strike="noStrike" cap="none">
                <a:solidFill>
                  <a:schemeClr val="dk1"/>
                </a:solidFill>
                <a:latin typeface="Arial"/>
                <a:ea typeface="Arial"/>
                <a:cs typeface="Arial"/>
                <a:sym typeface="Arial"/>
              </a:defRPr>
            </a:lvl7pPr>
            <a:lvl8pPr marL="3200400" marR="0" lvl="7" indent="0" algn="l" rtl="0">
              <a:spcBef>
                <a:spcPts val="0"/>
              </a:spcBef>
              <a:buSzPct val="77777"/>
              <a:buNone/>
              <a:defRPr sz="1800" b="0" i="0" u="none" strike="noStrike" cap="none">
                <a:solidFill>
                  <a:schemeClr val="dk1"/>
                </a:solidFill>
                <a:latin typeface="Arial"/>
                <a:ea typeface="Arial"/>
                <a:cs typeface="Arial"/>
                <a:sym typeface="Arial"/>
              </a:defRPr>
            </a:lvl8pPr>
            <a:lvl9pPr marL="3657600" marR="0" lvl="8" indent="0" algn="l" rtl="0">
              <a:spcBef>
                <a:spcPts val="0"/>
              </a:spcBef>
              <a:buSzPct val="77777"/>
              <a:buNone/>
              <a:defRPr sz="1800" b="0" i="0" u="none" strike="noStrike" cap="none">
                <a:solidFill>
                  <a:schemeClr val="dk1"/>
                </a:solidFill>
                <a:latin typeface="Arial"/>
                <a:ea typeface="Arial"/>
                <a:cs typeface="Arial"/>
                <a:sym typeface="Arial"/>
              </a:defRPr>
            </a:lvl9pPr>
          </a:lstStyle>
          <a:p>
            <a:endParaRPr/>
          </a:p>
        </p:txBody>
      </p:sp>
      <p:sp>
        <p:nvSpPr>
          <p:cNvPr id="66" name="Shape 66"/>
          <p:cNvSpPr txBox="1">
            <a:spLocks noGrp="1"/>
          </p:cNvSpPr>
          <p:nvPr>
            <p:ph type="ftr" idx="11"/>
          </p:nvPr>
        </p:nvSpPr>
        <p:spPr>
          <a:xfrm>
            <a:off x="457200" y="6492875"/>
            <a:ext cx="3429000" cy="283800"/>
          </a:xfrm>
          <a:prstGeom prst="rect">
            <a:avLst/>
          </a:prstGeom>
          <a:noFill/>
          <a:ln>
            <a:noFill/>
          </a:ln>
        </p:spPr>
        <p:txBody>
          <a:bodyPr wrap="square" lIns="91425" tIns="91425" rIns="91425" bIns="91425" anchor="t" anchorCtr="0"/>
          <a:lstStyle>
            <a:lvl1pPr marL="0" marR="0" lvl="0" indent="0" algn="l" rtl="0">
              <a:spcBef>
                <a:spcPts val="0"/>
              </a:spcBef>
              <a:buSzPct val="140000"/>
              <a:buNone/>
              <a:defRPr sz="1000" b="0" i="0" u="none" strike="noStrike" cap="none">
                <a:solidFill>
                  <a:schemeClr val="dk1"/>
                </a:solidFill>
                <a:latin typeface="Arial"/>
                <a:ea typeface="Arial"/>
                <a:cs typeface="Arial"/>
                <a:sym typeface="Arial"/>
              </a:defRPr>
            </a:lvl1pPr>
            <a:lvl2pPr marL="457200" marR="0" lvl="1" indent="0" algn="l" rtl="0">
              <a:spcBef>
                <a:spcPts val="0"/>
              </a:spcBef>
              <a:buSzPct val="77777"/>
              <a:buNone/>
              <a:defRPr sz="1800" b="0" i="0" u="none" strike="noStrike" cap="none">
                <a:solidFill>
                  <a:schemeClr val="dk1"/>
                </a:solidFill>
                <a:latin typeface="Arial"/>
                <a:ea typeface="Arial"/>
                <a:cs typeface="Arial"/>
                <a:sym typeface="Arial"/>
              </a:defRPr>
            </a:lvl2pPr>
            <a:lvl3pPr marL="914400" marR="0" lvl="2" indent="0" algn="l" rtl="0">
              <a:spcBef>
                <a:spcPts val="0"/>
              </a:spcBef>
              <a:buSzPct val="77777"/>
              <a:buNone/>
              <a:defRPr sz="1800" b="0" i="0" u="none" strike="noStrike" cap="none">
                <a:solidFill>
                  <a:schemeClr val="dk1"/>
                </a:solidFill>
                <a:latin typeface="Arial"/>
                <a:ea typeface="Arial"/>
                <a:cs typeface="Arial"/>
                <a:sym typeface="Arial"/>
              </a:defRPr>
            </a:lvl3pPr>
            <a:lvl4pPr marL="1371600" marR="0" lvl="3" indent="0" algn="l" rtl="0">
              <a:spcBef>
                <a:spcPts val="0"/>
              </a:spcBef>
              <a:buSzPct val="77777"/>
              <a:buNone/>
              <a:defRPr sz="1800" b="0" i="0" u="none" strike="noStrike" cap="none">
                <a:solidFill>
                  <a:schemeClr val="dk1"/>
                </a:solidFill>
                <a:latin typeface="Arial"/>
                <a:ea typeface="Arial"/>
                <a:cs typeface="Arial"/>
                <a:sym typeface="Arial"/>
              </a:defRPr>
            </a:lvl4pPr>
            <a:lvl5pPr marL="1828800" marR="0" lvl="4" indent="0" algn="l" rtl="0">
              <a:spcBef>
                <a:spcPts val="0"/>
              </a:spcBef>
              <a:buSzPct val="77777"/>
              <a:buNone/>
              <a:defRPr sz="1800" b="0" i="0" u="none" strike="noStrike" cap="none">
                <a:solidFill>
                  <a:schemeClr val="dk1"/>
                </a:solidFill>
                <a:latin typeface="Arial"/>
                <a:ea typeface="Arial"/>
                <a:cs typeface="Arial"/>
                <a:sym typeface="Arial"/>
              </a:defRPr>
            </a:lvl5pPr>
            <a:lvl6pPr marL="2286000" marR="0" lvl="5" indent="0" algn="l" rtl="0">
              <a:spcBef>
                <a:spcPts val="0"/>
              </a:spcBef>
              <a:buSzPct val="77777"/>
              <a:buNone/>
              <a:defRPr sz="1800" b="0" i="0" u="none" strike="noStrike" cap="none">
                <a:solidFill>
                  <a:schemeClr val="dk1"/>
                </a:solidFill>
                <a:latin typeface="Arial"/>
                <a:ea typeface="Arial"/>
                <a:cs typeface="Arial"/>
                <a:sym typeface="Arial"/>
              </a:defRPr>
            </a:lvl6pPr>
            <a:lvl7pPr marL="2743200" marR="0" lvl="6" indent="0" algn="l" rtl="0">
              <a:spcBef>
                <a:spcPts val="0"/>
              </a:spcBef>
              <a:buSzPct val="77777"/>
              <a:buNone/>
              <a:defRPr sz="1800" b="0" i="0" u="none" strike="noStrike" cap="none">
                <a:solidFill>
                  <a:schemeClr val="dk1"/>
                </a:solidFill>
                <a:latin typeface="Arial"/>
                <a:ea typeface="Arial"/>
                <a:cs typeface="Arial"/>
                <a:sym typeface="Arial"/>
              </a:defRPr>
            </a:lvl7pPr>
            <a:lvl8pPr marL="3200400" marR="0" lvl="7" indent="0" algn="l" rtl="0">
              <a:spcBef>
                <a:spcPts val="0"/>
              </a:spcBef>
              <a:buSzPct val="77777"/>
              <a:buNone/>
              <a:defRPr sz="1800" b="0" i="0" u="none" strike="noStrike" cap="none">
                <a:solidFill>
                  <a:schemeClr val="dk1"/>
                </a:solidFill>
                <a:latin typeface="Arial"/>
                <a:ea typeface="Arial"/>
                <a:cs typeface="Arial"/>
                <a:sym typeface="Arial"/>
              </a:defRPr>
            </a:lvl8pPr>
            <a:lvl9pPr marL="3657600" marR="0" lvl="8" indent="0" algn="l" rtl="0">
              <a:spcBef>
                <a:spcPts val="0"/>
              </a:spcBef>
              <a:buSzPct val="77777"/>
              <a:buNone/>
              <a:defRPr sz="1800" b="0" i="0" u="none" strike="noStrike" cap="none">
                <a:solidFill>
                  <a:schemeClr val="dk1"/>
                </a:solidFill>
                <a:latin typeface="Arial"/>
                <a:ea typeface="Arial"/>
                <a:cs typeface="Arial"/>
                <a:sym typeface="Arial"/>
              </a:defRPr>
            </a:lvl9pPr>
          </a:lstStyle>
          <a:p>
            <a:endParaRPr/>
          </a:p>
        </p:txBody>
      </p:sp>
      <p:sp>
        <p:nvSpPr>
          <p:cNvPr id="67" name="Shape 67"/>
          <p:cNvSpPr txBox="1">
            <a:spLocks noGrp="1"/>
          </p:cNvSpPr>
          <p:nvPr>
            <p:ph type="sldNum" idx="12"/>
          </p:nvPr>
        </p:nvSpPr>
        <p:spPr>
          <a:xfrm rot="-5400000">
            <a:off x="8044762" y="683868"/>
            <a:ext cx="1315800" cy="365100"/>
          </a:xfrm>
          <a:prstGeom prst="rect">
            <a:avLst/>
          </a:prstGeom>
          <a:noFill/>
          <a:ln>
            <a:noFill/>
          </a:ln>
        </p:spPr>
        <p:txBody>
          <a:bodyPr wrap="square" lIns="91425" tIns="45700" rIns="91425" bIns="45700" anchor="ctr" anchorCtr="0">
            <a:noAutofit/>
          </a:bodyPr>
          <a:lstStyle/>
          <a:p>
            <a:pPr marL="0" marR="0" lvl="0" indent="0" algn="r" rtl="0">
              <a:spcBef>
                <a:spcPts val="0"/>
              </a:spcBef>
              <a:buSzPct val="25000"/>
              <a:buNone/>
            </a:pPr>
            <a:fld id="{00000000-1234-1234-1234-123412341234}" type="slidenum">
              <a:rPr lang="en-US" sz="2400" b="1" i="0" u="none" strike="noStrike" cap="none">
                <a:solidFill>
                  <a:srgbClr val="FFFFFF"/>
                </a:solidFill>
                <a:latin typeface="Arial"/>
                <a:ea typeface="Arial"/>
                <a:cs typeface="Arial"/>
                <a:sym typeface="Arial"/>
              </a:rPr>
              <a:t>‹#›</a:t>
            </a:fld>
            <a:endParaRPr lang="en-US" sz="2400" b="1" i="0" u="none" strike="noStrike" cap="none">
              <a:solidFill>
                <a:srgbClr val="FFFFFF"/>
              </a:solidFill>
              <a:latin typeface="Arial"/>
              <a:ea typeface="Arial"/>
              <a:cs typeface="Arial"/>
              <a:sym typeface="Arial"/>
            </a:endParaRPr>
          </a:p>
        </p:txBody>
      </p:sp>
      <p:sp>
        <p:nvSpPr>
          <p:cNvPr id="68" name="Shape 68"/>
          <p:cNvSpPr txBox="1">
            <a:spLocks noGrp="1"/>
          </p:cNvSpPr>
          <p:nvPr>
            <p:ph type="title"/>
          </p:nvPr>
        </p:nvSpPr>
        <p:spPr>
          <a:xfrm>
            <a:off x="457200" y="241326"/>
            <a:ext cx="8062800" cy="659400"/>
          </a:xfrm>
          <a:prstGeom prst="rect">
            <a:avLst/>
          </a:prstGeom>
          <a:noFill/>
          <a:ln>
            <a:noFill/>
          </a:ln>
        </p:spPr>
        <p:txBody>
          <a:bodyPr wrap="square" lIns="91425" tIns="91425" rIns="91425" bIns="91425" anchor="b" anchorCtr="0"/>
          <a:lstStyle>
            <a:lvl1pPr marL="0" marR="0" lvl="0" indent="0" algn="l" rtl="0">
              <a:spcBef>
                <a:spcPts val="0"/>
              </a:spcBef>
              <a:buClr>
                <a:srgbClr val="6CB255"/>
              </a:buClr>
              <a:buSzPct val="58333"/>
              <a:buFont typeface="Arial Black"/>
              <a:buNone/>
              <a:defRPr sz="2400" b="0" i="0" u="none" strike="noStrike" cap="none">
                <a:solidFill>
                  <a:srgbClr val="6CB255"/>
                </a:solidFill>
                <a:latin typeface="Arial Black"/>
                <a:ea typeface="Arial Black"/>
                <a:cs typeface="Arial Black"/>
                <a:sym typeface="Arial Black"/>
              </a:defRPr>
            </a:lvl1pPr>
            <a:lvl2pPr lvl="1" indent="0" rtl="0">
              <a:spcBef>
                <a:spcPts val="0"/>
              </a:spcBef>
              <a:buSzPct val="77777"/>
              <a:buNone/>
              <a:defRPr sz="1800"/>
            </a:lvl2pPr>
            <a:lvl3pPr lvl="2" indent="0" rtl="0">
              <a:spcBef>
                <a:spcPts val="0"/>
              </a:spcBef>
              <a:buSzPct val="77777"/>
              <a:buNone/>
              <a:defRPr sz="1800"/>
            </a:lvl3pPr>
            <a:lvl4pPr lvl="3" indent="0" rtl="0">
              <a:spcBef>
                <a:spcPts val="0"/>
              </a:spcBef>
              <a:buSzPct val="77777"/>
              <a:buNone/>
              <a:defRPr sz="1800"/>
            </a:lvl4pPr>
            <a:lvl5pPr lvl="4" indent="0" rtl="0">
              <a:spcBef>
                <a:spcPts val="0"/>
              </a:spcBef>
              <a:buSzPct val="77777"/>
              <a:buNone/>
              <a:defRPr sz="1800"/>
            </a:lvl5pPr>
            <a:lvl6pPr lvl="5" indent="0" rtl="0">
              <a:spcBef>
                <a:spcPts val="0"/>
              </a:spcBef>
              <a:buSzPct val="77777"/>
              <a:buNone/>
              <a:defRPr sz="1800"/>
            </a:lvl6pPr>
            <a:lvl7pPr lvl="6" indent="0" rtl="0">
              <a:spcBef>
                <a:spcPts val="0"/>
              </a:spcBef>
              <a:buSzPct val="77777"/>
              <a:buNone/>
              <a:defRPr sz="1800"/>
            </a:lvl7pPr>
            <a:lvl8pPr lvl="7" indent="0" rtl="0">
              <a:spcBef>
                <a:spcPts val="0"/>
              </a:spcBef>
              <a:buSzPct val="77777"/>
              <a:buNone/>
              <a:defRPr sz="1800"/>
            </a:lvl8pPr>
            <a:lvl9pPr lvl="8" indent="0" rtl="0">
              <a:spcBef>
                <a:spcPts val="0"/>
              </a:spcBef>
              <a:buSzPct val="77777"/>
              <a:buNone/>
              <a:defRPr sz="1800"/>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image" Target="../media/image1.jpg"/><Relationship Id="rId5" Type="http://schemas.openxmlformats.org/officeDocument/2006/relationships/theme" Target="../theme/theme2.xml"/><Relationship Id="rId4"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5">
            <a:alphaModFix/>
          </a:blip>
          <a:stretch>
            <a:fillRect/>
          </a:stretch>
        </a:blip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457200" y="152718"/>
            <a:ext cx="5791200" cy="1371600"/>
          </a:xfrm>
          <a:prstGeom prst="rect">
            <a:avLst/>
          </a:prstGeom>
          <a:noFill/>
          <a:ln>
            <a:noFill/>
          </a:ln>
        </p:spPr>
        <p:txBody>
          <a:bodyPr wrap="square" lIns="91425" tIns="91425" rIns="91425" bIns="91425" anchor="b" anchorCtr="0"/>
          <a:lstStyle>
            <a:lvl1pPr marL="0" marR="0" lvl="0" indent="0" algn="l" rtl="0">
              <a:spcBef>
                <a:spcPts val="0"/>
              </a:spcBef>
              <a:buClr>
                <a:srgbClr val="6CB255"/>
              </a:buClr>
              <a:buSzPct val="58333"/>
              <a:buFont typeface="Arial Black"/>
              <a:buNone/>
              <a:defRPr sz="2400" b="0" i="0" u="none" strike="noStrike" cap="none">
                <a:solidFill>
                  <a:srgbClr val="6CB255"/>
                </a:solidFill>
                <a:latin typeface="Arial Black"/>
                <a:ea typeface="Arial Black"/>
                <a:cs typeface="Arial Black"/>
                <a:sym typeface="Arial Black"/>
              </a:defRPr>
            </a:lvl1pPr>
            <a:lvl2pPr lvl="1" indent="0">
              <a:spcBef>
                <a:spcPts val="0"/>
              </a:spcBef>
              <a:buSzPct val="77777"/>
              <a:buNone/>
              <a:defRPr sz="1800"/>
            </a:lvl2pPr>
            <a:lvl3pPr lvl="2" indent="0">
              <a:spcBef>
                <a:spcPts val="0"/>
              </a:spcBef>
              <a:buSzPct val="77777"/>
              <a:buNone/>
              <a:defRPr sz="1800"/>
            </a:lvl3pPr>
            <a:lvl4pPr lvl="3" indent="0">
              <a:spcBef>
                <a:spcPts val="0"/>
              </a:spcBef>
              <a:buSzPct val="77777"/>
              <a:buNone/>
              <a:defRPr sz="1800"/>
            </a:lvl4pPr>
            <a:lvl5pPr lvl="4" indent="0">
              <a:spcBef>
                <a:spcPts val="0"/>
              </a:spcBef>
              <a:buSzPct val="77777"/>
              <a:buNone/>
              <a:defRPr sz="1800"/>
            </a:lvl5pPr>
            <a:lvl6pPr lvl="5" indent="0">
              <a:spcBef>
                <a:spcPts val="0"/>
              </a:spcBef>
              <a:buSzPct val="77777"/>
              <a:buNone/>
              <a:defRPr sz="1800"/>
            </a:lvl6pPr>
            <a:lvl7pPr lvl="6" indent="0">
              <a:spcBef>
                <a:spcPts val="0"/>
              </a:spcBef>
              <a:buSzPct val="77777"/>
              <a:buNone/>
              <a:defRPr sz="1800"/>
            </a:lvl7pPr>
            <a:lvl8pPr lvl="7" indent="0">
              <a:spcBef>
                <a:spcPts val="0"/>
              </a:spcBef>
              <a:buSzPct val="77777"/>
              <a:buNone/>
              <a:defRPr sz="1800"/>
            </a:lvl8pPr>
            <a:lvl9pPr lvl="8" indent="0">
              <a:spcBef>
                <a:spcPts val="0"/>
              </a:spcBef>
              <a:buSzPct val="77777"/>
              <a:buNone/>
              <a:defRPr sz="1800"/>
            </a:lvl9pPr>
          </a:lstStyle>
          <a:p>
            <a:endParaRPr/>
          </a:p>
        </p:txBody>
      </p:sp>
      <p:sp>
        <p:nvSpPr>
          <p:cNvPr id="7" name="Shape 7"/>
          <p:cNvSpPr txBox="1">
            <a:spLocks noGrp="1"/>
          </p:cNvSpPr>
          <p:nvPr>
            <p:ph type="body" idx="1"/>
          </p:nvPr>
        </p:nvSpPr>
        <p:spPr>
          <a:xfrm>
            <a:off x="457200" y="1752600"/>
            <a:ext cx="7620000" cy="4373563"/>
          </a:xfrm>
          <a:prstGeom prst="rect">
            <a:avLst/>
          </a:prstGeom>
          <a:noFill/>
          <a:ln>
            <a:noFill/>
          </a:ln>
        </p:spPr>
        <p:txBody>
          <a:bodyPr wrap="square" lIns="91425" tIns="91425" rIns="91425" bIns="91425" anchor="t" anchorCtr="0"/>
          <a:lstStyle>
            <a:lvl1pPr marL="0" marR="0" lvl="0" indent="0" algn="l" rtl="0">
              <a:spcBef>
                <a:spcPts val="400"/>
              </a:spcBef>
              <a:spcAft>
                <a:spcPts val="600"/>
              </a:spcAft>
              <a:buClr>
                <a:srgbClr val="6CB255"/>
              </a:buClr>
              <a:buSzPct val="70000"/>
              <a:buFont typeface="Arial"/>
              <a:buChar char="●"/>
              <a:defRPr sz="2000" b="0" i="0" u="none" strike="noStrike" cap="none">
                <a:solidFill>
                  <a:schemeClr val="dk1"/>
                </a:solidFill>
                <a:latin typeface="Arial"/>
                <a:ea typeface="Arial"/>
                <a:cs typeface="Arial"/>
                <a:sym typeface="Arial"/>
              </a:defRPr>
            </a:lvl1pPr>
            <a:lvl2pPr marL="457200" marR="0" lvl="1" indent="-63500" algn="l" rtl="0">
              <a:spcBef>
                <a:spcPts val="400"/>
              </a:spcBef>
              <a:buClr>
                <a:srgbClr val="6CB255"/>
              </a:buClr>
              <a:buSzPct val="100000"/>
              <a:buFont typeface="Arial"/>
              <a:buChar char="•"/>
              <a:defRPr sz="2000" b="0" i="0" u="none" strike="noStrike" cap="none">
                <a:solidFill>
                  <a:srgbClr val="000000"/>
                </a:solidFill>
                <a:latin typeface="Arial"/>
                <a:ea typeface="Arial"/>
                <a:cs typeface="Arial"/>
                <a:sym typeface="Arial"/>
              </a:defRPr>
            </a:lvl2pPr>
            <a:lvl3pPr marL="1143000" marR="0" lvl="2"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3pPr>
            <a:lvl4pPr marL="1600200" marR="0" lvl="3"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4pPr>
            <a:lvl5pPr marL="2057400" marR="0" lvl="4"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5pPr>
            <a:lvl6pPr marL="2514600" marR="0" lvl="5"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8" name="Shape 8"/>
          <p:cNvSpPr txBox="1">
            <a:spLocks noGrp="1"/>
          </p:cNvSpPr>
          <p:nvPr>
            <p:ph type="dt" idx="10"/>
          </p:nvPr>
        </p:nvSpPr>
        <p:spPr>
          <a:xfrm>
            <a:off x="457200" y="6172201"/>
            <a:ext cx="3429000" cy="304800"/>
          </a:xfrm>
          <a:prstGeom prst="rect">
            <a:avLst/>
          </a:prstGeom>
          <a:noFill/>
          <a:ln>
            <a:noFill/>
          </a:ln>
        </p:spPr>
        <p:txBody>
          <a:bodyPr wrap="square" lIns="91425" tIns="91425" rIns="91425" bIns="91425" anchor="b" anchorCtr="0"/>
          <a:lstStyle>
            <a:lvl1pPr marL="0" marR="0" lvl="0" indent="0" algn="l" rtl="0">
              <a:spcBef>
                <a:spcPts val="0"/>
              </a:spcBef>
              <a:buSzPct val="140000"/>
              <a:buNone/>
              <a:defRPr sz="1000" b="0" i="0" u="none" strike="noStrike" cap="none">
                <a:solidFill>
                  <a:schemeClr val="dk1"/>
                </a:solidFill>
                <a:latin typeface="Arial"/>
                <a:ea typeface="Arial"/>
                <a:cs typeface="Arial"/>
                <a:sym typeface="Arial"/>
              </a:defRPr>
            </a:lvl1pPr>
            <a:lvl2pPr marL="457200" marR="0" lvl="1" indent="0" algn="l" rtl="0">
              <a:spcBef>
                <a:spcPts val="0"/>
              </a:spcBef>
              <a:buSzPct val="77777"/>
              <a:buNone/>
              <a:defRPr sz="1800" b="0" i="0" u="none" strike="noStrike" cap="none">
                <a:solidFill>
                  <a:schemeClr val="dk1"/>
                </a:solidFill>
                <a:latin typeface="Arial"/>
                <a:ea typeface="Arial"/>
                <a:cs typeface="Arial"/>
                <a:sym typeface="Arial"/>
              </a:defRPr>
            </a:lvl2pPr>
            <a:lvl3pPr marL="914400" marR="0" lvl="2" indent="0" algn="l" rtl="0">
              <a:spcBef>
                <a:spcPts val="0"/>
              </a:spcBef>
              <a:buSzPct val="77777"/>
              <a:buNone/>
              <a:defRPr sz="1800" b="0" i="0" u="none" strike="noStrike" cap="none">
                <a:solidFill>
                  <a:schemeClr val="dk1"/>
                </a:solidFill>
                <a:latin typeface="Arial"/>
                <a:ea typeface="Arial"/>
                <a:cs typeface="Arial"/>
                <a:sym typeface="Arial"/>
              </a:defRPr>
            </a:lvl3pPr>
            <a:lvl4pPr marL="1371600" marR="0" lvl="3" indent="0" algn="l" rtl="0">
              <a:spcBef>
                <a:spcPts val="0"/>
              </a:spcBef>
              <a:buSzPct val="77777"/>
              <a:buNone/>
              <a:defRPr sz="1800" b="0" i="0" u="none" strike="noStrike" cap="none">
                <a:solidFill>
                  <a:schemeClr val="dk1"/>
                </a:solidFill>
                <a:latin typeface="Arial"/>
                <a:ea typeface="Arial"/>
                <a:cs typeface="Arial"/>
                <a:sym typeface="Arial"/>
              </a:defRPr>
            </a:lvl4pPr>
            <a:lvl5pPr marL="1828800" marR="0" lvl="4" indent="0" algn="l" rtl="0">
              <a:spcBef>
                <a:spcPts val="0"/>
              </a:spcBef>
              <a:buSzPct val="77777"/>
              <a:buNone/>
              <a:defRPr sz="1800" b="0" i="0" u="none" strike="noStrike" cap="none">
                <a:solidFill>
                  <a:schemeClr val="dk1"/>
                </a:solidFill>
                <a:latin typeface="Arial"/>
                <a:ea typeface="Arial"/>
                <a:cs typeface="Arial"/>
                <a:sym typeface="Arial"/>
              </a:defRPr>
            </a:lvl5pPr>
            <a:lvl6pPr marL="2286000" marR="0" lvl="5" indent="0" algn="l" rtl="0">
              <a:spcBef>
                <a:spcPts val="0"/>
              </a:spcBef>
              <a:buSzPct val="77777"/>
              <a:buNone/>
              <a:defRPr sz="1800" b="0" i="0" u="none" strike="noStrike" cap="none">
                <a:solidFill>
                  <a:schemeClr val="dk1"/>
                </a:solidFill>
                <a:latin typeface="Arial"/>
                <a:ea typeface="Arial"/>
                <a:cs typeface="Arial"/>
                <a:sym typeface="Arial"/>
              </a:defRPr>
            </a:lvl6pPr>
            <a:lvl7pPr marL="2743200" marR="0" lvl="6" indent="0" algn="l" rtl="0">
              <a:spcBef>
                <a:spcPts val="0"/>
              </a:spcBef>
              <a:buSzPct val="77777"/>
              <a:buNone/>
              <a:defRPr sz="1800" b="0" i="0" u="none" strike="noStrike" cap="none">
                <a:solidFill>
                  <a:schemeClr val="dk1"/>
                </a:solidFill>
                <a:latin typeface="Arial"/>
                <a:ea typeface="Arial"/>
                <a:cs typeface="Arial"/>
                <a:sym typeface="Arial"/>
              </a:defRPr>
            </a:lvl7pPr>
            <a:lvl8pPr marL="3200400" marR="0" lvl="7" indent="0" algn="l" rtl="0">
              <a:spcBef>
                <a:spcPts val="0"/>
              </a:spcBef>
              <a:buSzPct val="77777"/>
              <a:buNone/>
              <a:defRPr sz="1800" b="0" i="0" u="none" strike="noStrike" cap="none">
                <a:solidFill>
                  <a:schemeClr val="dk1"/>
                </a:solidFill>
                <a:latin typeface="Arial"/>
                <a:ea typeface="Arial"/>
                <a:cs typeface="Arial"/>
                <a:sym typeface="Arial"/>
              </a:defRPr>
            </a:lvl8pPr>
            <a:lvl9pPr marL="3657600" marR="0" lvl="8" indent="0" algn="l" rtl="0">
              <a:spcBef>
                <a:spcPts val="0"/>
              </a:spcBef>
              <a:buSzPct val="77777"/>
              <a:buNone/>
              <a:defRPr sz="1800" b="0" i="0" u="none" strike="noStrike" cap="none">
                <a:solidFill>
                  <a:schemeClr val="dk1"/>
                </a:solidFill>
                <a:latin typeface="Arial"/>
                <a:ea typeface="Arial"/>
                <a:cs typeface="Arial"/>
                <a:sym typeface="Arial"/>
              </a:defRPr>
            </a:lvl9pPr>
          </a:lstStyle>
          <a:p>
            <a:endParaRPr/>
          </a:p>
        </p:txBody>
      </p:sp>
      <p:sp>
        <p:nvSpPr>
          <p:cNvPr id="9" name="Shape 9"/>
          <p:cNvSpPr txBox="1">
            <a:spLocks noGrp="1"/>
          </p:cNvSpPr>
          <p:nvPr>
            <p:ph type="ftr" idx="11"/>
          </p:nvPr>
        </p:nvSpPr>
        <p:spPr>
          <a:xfrm>
            <a:off x="457200" y="6492875"/>
            <a:ext cx="3429000" cy="283845"/>
          </a:xfrm>
          <a:prstGeom prst="rect">
            <a:avLst/>
          </a:prstGeom>
          <a:noFill/>
          <a:ln>
            <a:noFill/>
          </a:ln>
        </p:spPr>
        <p:txBody>
          <a:bodyPr wrap="square" lIns="91425" tIns="91425" rIns="91425" bIns="91425" anchor="t" anchorCtr="0"/>
          <a:lstStyle>
            <a:lvl1pPr marL="0" marR="0" lvl="0" indent="0" algn="l" rtl="0">
              <a:spcBef>
                <a:spcPts val="0"/>
              </a:spcBef>
              <a:buSzPct val="140000"/>
              <a:buNone/>
              <a:defRPr sz="1000" b="0" i="0" u="none" strike="noStrike" cap="none">
                <a:solidFill>
                  <a:schemeClr val="dk1"/>
                </a:solidFill>
                <a:latin typeface="Arial"/>
                <a:ea typeface="Arial"/>
                <a:cs typeface="Arial"/>
                <a:sym typeface="Arial"/>
              </a:defRPr>
            </a:lvl1pPr>
            <a:lvl2pPr marL="457200" marR="0" lvl="1" indent="0" algn="l" rtl="0">
              <a:spcBef>
                <a:spcPts val="0"/>
              </a:spcBef>
              <a:buSzPct val="77777"/>
              <a:buNone/>
              <a:defRPr sz="1800" b="0" i="0" u="none" strike="noStrike" cap="none">
                <a:solidFill>
                  <a:schemeClr val="dk1"/>
                </a:solidFill>
                <a:latin typeface="Arial"/>
                <a:ea typeface="Arial"/>
                <a:cs typeface="Arial"/>
                <a:sym typeface="Arial"/>
              </a:defRPr>
            </a:lvl2pPr>
            <a:lvl3pPr marL="914400" marR="0" lvl="2" indent="0" algn="l" rtl="0">
              <a:spcBef>
                <a:spcPts val="0"/>
              </a:spcBef>
              <a:buSzPct val="77777"/>
              <a:buNone/>
              <a:defRPr sz="1800" b="0" i="0" u="none" strike="noStrike" cap="none">
                <a:solidFill>
                  <a:schemeClr val="dk1"/>
                </a:solidFill>
                <a:latin typeface="Arial"/>
                <a:ea typeface="Arial"/>
                <a:cs typeface="Arial"/>
                <a:sym typeface="Arial"/>
              </a:defRPr>
            </a:lvl3pPr>
            <a:lvl4pPr marL="1371600" marR="0" lvl="3" indent="0" algn="l" rtl="0">
              <a:spcBef>
                <a:spcPts val="0"/>
              </a:spcBef>
              <a:buSzPct val="77777"/>
              <a:buNone/>
              <a:defRPr sz="1800" b="0" i="0" u="none" strike="noStrike" cap="none">
                <a:solidFill>
                  <a:schemeClr val="dk1"/>
                </a:solidFill>
                <a:latin typeface="Arial"/>
                <a:ea typeface="Arial"/>
                <a:cs typeface="Arial"/>
                <a:sym typeface="Arial"/>
              </a:defRPr>
            </a:lvl4pPr>
            <a:lvl5pPr marL="1828800" marR="0" lvl="4" indent="0" algn="l" rtl="0">
              <a:spcBef>
                <a:spcPts val="0"/>
              </a:spcBef>
              <a:buSzPct val="77777"/>
              <a:buNone/>
              <a:defRPr sz="1800" b="0" i="0" u="none" strike="noStrike" cap="none">
                <a:solidFill>
                  <a:schemeClr val="dk1"/>
                </a:solidFill>
                <a:latin typeface="Arial"/>
                <a:ea typeface="Arial"/>
                <a:cs typeface="Arial"/>
                <a:sym typeface="Arial"/>
              </a:defRPr>
            </a:lvl5pPr>
            <a:lvl6pPr marL="2286000" marR="0" lvl="5" indent="0" algn="l" rtl="0">
              <a:spcBef>
                <a:spcPts val="0"/>
              </a:spcBef>
              <a:buSzPct val="77777"/>
              <a:buNone/>
              <a:defRPr sz="1800" b="0" i="0" u="none" strike="noStrike" cap="none">
                <a:solidFill>
                  <a:schemeClr val="dk1"/>
                </a:solidFill>
                <a:latin typeface="Arial"/>
                <a:ea typeface="Arial"/>
                <a:cs typeface="Arial"/>
                <a:sym typeface="Arial"/>
              </a:defRPr>
            </a:lvl6pPr>
            <a:lvl7pPr marL="2743200" marR="0" lvl="6" indent="0" algn="l" rtl="0">
              <a:spcBef>
                <a:spcPts val="0"/>
              </a:spcBef>
              <a:buSzPct val="77777"/>
              <a:buNone/>
              <a:defRPr sz="1800" b="0" i="0" u="none" strike="noStrike" cap="none">
                <a:solidFill>
                  <a:schemeClr val="dk1"/>
                </a:solidFill>
                <a:latin typeface="Arial"/>
                <a:ea typeface="Arial"/>
                <a:cs typeface="Arial"/>
                <a:sym typeface="Arial"/>
              </a:defRPr>
            </a:lvl7pPr>
            <a:lvl8pPr marL="3200400" marR="0" lvl="7" indent="0" algn="l" rtl="0">
              <a:spcBef>
                <a:spcPts val="0"/>
              </a:spcBef>
              <a:buSzPct val="77777"/>
              <a:buNone/>
              <a:defRPr sz="1800" b="0" i="0" u="none" strike="noStrike" cap="none">
                <a:solidFill>
                  <a:schemeClr val="dk1"/>
                </a:solidFill>
                <a:latin typeface="Arial"/>
                <a:ea typeface="Arial"/>
                <a:cs typeface="Arial"/>
                <a:sym typeface="Arial"/>
              </a:defRPr>
            </a:lvl8pPr>
            <a:lvl9pPr marL="3657600" marR="0" lvl="8" indent="0" algn="l" rtl="0">
              <a:spcBef>
                <a:spcPts val="0"/>
              </a:spcBef>
              <a:buSzPct val="77777"/>
              <a:buNone/>
              <a:defRPr sz="1800" b="0" i="0" u="none" strike="noStrike" cap="none">
                <a:solidFill>
                  <a:schemeClr val="dk1"/>
                </a:solidFill>
                <a:latin typeface="Arial"/>
                <a:ea typeface="Arial"/>
                <a:cs typeface="Arial"/>
                <a:sym typeface="Arial"/>
              </a:defRPr>
            </a:lvl9pPr>
          </a:lstStyle>
          <a:p>
            <a:endParaRPr/>
          </a:p>
        </p:txBody>
      </p:sp>
      <p:sp>
        <p:nvSpPr>
          <p:cNvPr id="10" name="Shape 10"/>
          <p:cNvSpPr txBox="1">
            <a:spLocks noGrp="1"/>
          </p:cNvSpPr>
          <p:nvPr>
            <p:ph type="sldNum" idx="12"/>
          </p:nvPr>
        </p:nvSpPr>
        <p:spPr>
          <a:xfrm rot="-5400000">
            <a:off x="8044814" y="683895"/>
            <a:ext cx="1315721" cy="365125"/>
          </a:xfrm>
          <a:prstGeom prst="rect">
            <a:avLst/>
          </a:prstGeom>
          <a:noFill/>
          <a:ln>
            <a:noFill/>
          </a:ln>
        </p:spPr>
        <p:txBody>
          <a:bodyPr wrap="square" lIns="91425" tIns="45700" rIns="91425" bIns="45700" anchor="ctr" anchorCtr="0">
            <a:noAutofit/>
          </a:bodyPr>
          <a:lstStyle/>
          <a:p>
            <a:pPr marL="0" marR="0" lvl="0" indent="0" algn="r" rtl="0">
              <a:spcBef>
                <a:spcPts val="0"/>
              </a:spcBef>
              <a:buSzPct val="25000"/>
              <a:buNone/>
            </a:pPr>
            <a:fld id="{00000000-1234-1234-1234-123412341234}" type="slidenum">
              <a:rPr lang="en-US" sz="2400" b="1" i="0" u="none" strike="noStrike" cap="none">
                <a:solidFill>
                  <a:srgbClr val="FFFFFF"/>
                </a:solidFill>
                <a:latin typeface="Arial"/>
                <a:ea typeface="Arial"/>
                <a:cs typeface="Arial"/>
                <a:sym typeface="Arial"/>
              </a:rPr>
              <a:t>‹#›</a:t>
            </a:fld>
            <a:endParaRPr lang="en-US" sz="2400" b="1" i="0" u="none" strike="noStrike" cap="none">
              <a:solidFill>
                <a:srgbClr val="FFFFFF"/>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1" r:id="rId3"/>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rotWithShape="1">
          <a:blip r:embed="rId6">
            <a:alphaModFix/>
          </a:blip>
          <a:stretch>
            <a:fillRect/>
          </a:stretch>
        </a:blipFill>
        <a:effectLst/>
      </p:bgPr>
    </p:bg>
    <p:spTree>
      <p:nvGrpSpPr>
        <p:cNvPr id="1" name="Shape 37"/>
        <p:cNvGrpSpPr/>
        <p:nvPr/>
      </p:nvGrpSpPr>
      <p:grpSpPr>
        <a:xfrm>
          <a:off x="0" y="0"/>
          <a:ext cx="0" cy="0"/>
          <a:chOff x="0" y="0"/>
          <a:chExt cx="0" cy="0"/>
        </a:xfrm>
      </p:grpSpPr>
      <p:sp>
        <p:nvSpPr>
          <p:cNvPr id="38" name="Shape 38"/>
          <p:cNvSpPr txBox="1">
            <a:spLocks noGrp="1"/>
          </p:cNvSpPr>
          <p:nvPr>
            <p:ph type="title"/>
          </p:nvPr>
        </p:nvSpPr>
        <p:spPr>
          <a:xfrm>
            <a:off x="457200" y="152718"/>
            <a:ext cx="5791200" cy="1371600"/>
          </a:xfrm>
          <a:prstGeom prst="rect">
            <a:avLst/>
          </a:prstGeom>
          <a:noFill/>
          <a:ln>
            <a:noFill/>
          </a:ln>
        </p:spPr>
        <p:txBody>
          <a:bodyPr wrap="square" lIns="91425" tIns="91425" rIns="91425" bIns="91425" anchor="b" anchorCtr="0"/>
          <a:lstStyle>
            <a:lvl1pPr marL="0" marR="0" lvl="0" indent="0" algn="l" rtl="0">
              <a:spcBef>
                <a:spcPts val="0"/>
              </a:spcBef>
              <a:buClr>
                <a:srgbClr val="6CB255"/>
              </a:buClr>
              <a:buSzPct val="58333"/>
              <a:buFont typeface="Arial Black"/>
              <a:buNone/>
              <a:defRPr sz="2400" b="0" i="0" u="none" strike="noStrike" cap="none">
                <a:solidFill>
                  <a:srgbClr val="6CB255"/>
                </a:solidFill>
                <a:latin typeface="Arial Black"/>
                <a:ea typeface="Arial Black"/>
                <a:cs typeface="Arial Black"/>
                <a:sym typeface="Arial Black"/>
              </a:defRPr>
            </a:lvl1pPr>
            <a:lvl2pPr lvl="1" indent="0" rtl="0">
              <a:spcBef>
                <a:spcPts val="0"/>
              </a:spcBef>
              <a:buSzPct val="77777"/>
              <a:buNone/>
              <a:defRPr sz="1800"/>
            </a:lvl2pPr>
            <a:lvl3pPr lvl="2" indent="0" rtl="0">
              <a:spcBef>
                <a:spcPts val="0"/>
              </a:spcBef>
              <a:buSzPct val="77777"/>
              <a:buNone/>
              <a:defRPr sz="1800"/>
            </a:lvl3pPr>
            <a:lvl4pPr lvl="3" indent="0" rtl="0">
              <a:spcBef>
                <a:spcPts val="0"/>
              </a:spcBef>
              <a:buSzPct val="77777"/>
              <a:buNone/>
              <a:defRPr sz="1800"/>
            </a:lvl4pPr>
            <a:lvl5pPr lvl="4" indent="0" rtl="0">
              <a:spcBef>
                <a:spcPts val="0"/>
              </a:spcBef>
              <a:buSzPct val="77777"/>
              <a:buNone/>
              <a:defRPr sz="1800"/>
            </a:lvl5pPr>
            <a:lvl6pPr lvl="5" indent="0" rtl="0">
              <a:spcBef>
                <a:spcPts val="0"/>
              </a:spcBef>
              <a:buSzPct val="77777"/>
              <a:buNone/>
              <a:defRPr sz="1800"/>
            </a:lvl6pPr>
            <a:lvl7pPr lvl="6" indent="0" rtl="0">
              <a:spcBef>
                <a:spcPts val="0"/>
              </a:spcBef>
              <a:buSzPct val="77777"/>
              <a:buNone/>
              <a:defRPr sz="1800"/>
            </a:lvl7pPr>
            <a:lvl8pPr lvl="7" indent="0" rtl="0">
              <a:spcBef>
                <a:spcPts val="0"/>
              </a:spcBef>
              <a:buSzPct val="77777"/>
              <a:buNone/>
              <a:defRPr sz="1800"/>
            </a:lvl8pPr>
            <a:lvl9pPr lvl="8" indent="0" rtl="0">
              <a:spcBef>
                <a:spcPts val="0"/>
              </a:spcBef>
              <a:buSzPct val="77777"/>
              <a:buNone/>
              <a:defRPr sz="1800"/>
            </a:lvl9pPr>
          </a:lstStyle>
          <a:p>
            <a:endParaRPr/>
          </a:p>
        </p:txBody>
      </p:sp>
      <p:sp>
        <p:nvSpPr>
          <p:cNvPr id="39" name="Shape 39"/>
          <p:cNvSpPr txBox="1">
            <a:spLocks noGrp="1"/>
          </p:cNvSpPr>
          <p:nvPr>
            <p:ph type="body" idx="1"/>
          </p:nvPr>
        </p:nvSpPr>
        <p:spPr>
          <a:xfrm>
            <a:off x="457200" y="1752600"/>
            <a:ext cx="7620000" cy="4373700"/>
          </a:xfrm>
          <a:prstGeom prst="rect">
            <a:avLst/>
          </a:prstGeom>
          <a:noFill/>
          <a:ln>
            <a:noFill/>
          </a:ln>
        </p:spPr>
        <p:txBody>
          <a:bodyPr wrap="square" lIns="91425" tIns="91425" rIns="91425" bIns="91425" anchor="t" anchorCtr="0"/>
          <a:lstStyle>
            <a:lvl1pPr marL="0" marR="0" lvl="0" indent="0" algn="l" rtl="0">
              <a:spcBef>
                <a:spcPts val="400"/>
              </a:spcBef>
              <a:spcAft>
                <a:spcPts val="600"/>
              </a:spcAft>
              <a:buClr>
                <a:srgbClr val="6CB255"/>
              </a:buClr>
              <a:buSzPct val="70000"/>
              <a:buFont typeface="Arial"/>
              <a:buChar char="●"/>
              <a:defRPr sz="2000" b="0" i="0" u="none" strike="noStrike" cap="none">
                <a:solidFill>
                  <a:schemeClr val="dk1"/>
                </a:solidFill>
                <a:latin typeface="Arial"/>
                <a:ea typeface="Arial"/>
                <a:cs typeface="Arial"/>
                <a:sym typeface="Arial"/>
              </a:defRPr>
            </a:lvl1pPr>
            <a:lvl2pPr marL="457200" marR="0" lvl="1" indent="-63500" algn="l" rtl="0">
              <a:spcBef>
                <a:spcPts val="400"/>
              </a:spcBef>
              <a:buClr>
                <a:srgbClr val="6CB255"/>
              </a:buClr>
              <a:buSzPct val="100000"/>
              <a:buFont typeface="Arial"/>
              <a:buChar char="•"/>
              <a:defRPr sz="2000" b="0" i="0" u="none" strike="noStrike" cap="none">
                <a:solidFill>
                  <a:srgbClr val="000000"/>
                </a:solidFill>
                <a:latin typeface="Arial"/>
                <a:ea typeface="Arial"/>
                <a:cs typeface="Arial"/>
                <a:sym typeface="Arial"/>
              </a:defRPr>
            </a:lvl2pPr>
            <a:lvl3pPr marL="1143000" marR="0" lvl="2"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3pPr>
            <a:lvl4pPr marL="1600200" marR="0" lvl="3"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4pPr>
            <a:lvl5pPr marL="2057400" marR="0" lvl="4"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5pPr>
            <a:lvl6pPr marL="2514600" marR="0" lvl="5"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40" name="Shape 40"/>
          <p:cNvSpPr txBox="1">
            <a:spLocks noGrp="1"/>
          </p:cNvSpPr>
          <p:nvPr>
            <p:ph type="dt" idx="10"/>
          </p:nvPr>
        </p:nvSpPr>
        <p:spPr>
          <a:xfrm>
            <a:off x="457200" y="6172201"/>
            <a:ext cx="3429000" cy="304800"/>
          </a:xfrm>
          <a:prstGeom prst="rect">
            <a:avLst/>
          </a:prstGeom>
          <a:noFill/>
          <a:ln>
            <a:noFill/>
          </a:ln>
        </p:spPr>
        <p:txBody>
          <a:bodyPr wrap="square" lIns="91425" tIns="91425" rIns="91425" bIns="91425" anchor="b" anchorCtr="0"/>
          <a:lstStyle>
            <a:lvl1pPr marL="0" marR="0" lvl="0" indent="0" algn="l" rtl="0">
              <a:spcBef>
                <a:spcPts val="0"/>
              </a:spcBef>
              <a:buSzPct val="140000"/>
              <a:buNone/>
              <a:defRPr sz="1000" b="0" i="0" u="none" strike="noStrike" cap="none">
                <a:solidFill>
                  <a:schemeClr val="dk1"/>
                </a:solidFill>
                <a:latin typeface="Arial"/>
                <a:ea typeface="Arial"/>
                <a:cs typeface="Arial"/>
                <a:sym typeface="Arial"/>
              </a:defRPr>
            </a:lvl1pPr>
            <a:lvl2pPr marL="457200" marR="0" lvl="1" indent="0" algn="l" rtl="0">
              <a:spcBef>
                <a:spcPts val="0"/>
              </a:spcBef>
              <a:buSzPct val="77777"/>
              <a:buNone/>
              <a:defRPr sz="1800" b="0" i="0" u="none" strike="noStrike" cap="none">
                <a:solidFill>
                  <a:schemeClr val="dk1"/>
                </a:solidFill>
                <a:latin typeface="Arial"/>
                <a:ea typeface="Arial"/>
                <a:cs typeface="Arial"/>
                <a:sym typeface="Arial"/>
              </a:defRPr>
            </a:lvl2pPr>
            <a:lvl3pPr marL="914400" marR="0" lvl="2" indent="0" algn="l" rtl="0">
              <a:spcBef>
                <a:spcPts val="0"/>
              </a:spcBef>
              <a:buSzPct val="77777"/>
              <a:buNone/>
              <a:defRPr sz="1800" b="0" i="0" u="none" strike="noStrike" cap="none">
                <a:solidFill>
                  <a:schemeClr val="dk1"/>
                </a:solidFill>
                <a:latin typeface="Arial"/>
                <a:ea typeface="Arial"/>
                <a:cs typeface="Arial"/>
                <a:sym typeface="Arial"/>
              </a:defRPr>
            </a:lvl3pPr>
            <a:lvl4pPr marL="1371600" marR="0" lvl="3" indent="0" algn="l" rtl="0">
              <a:spcBef>
                <a:spcPts val="0"/>
              </a:spcBef>
              <a:buSzPct val="77777"/>
              <a:buNone/>
              <a:defRPr sz="1800" b="0" i="0" u="none" strike="noStrike" cap="none">
                <a:solidFill>
                  <a:schemeClr val="dk1"/>
                </a:solidFill>
                <a:latin typeface="Arial"/>
                <a:ea typeface="Arial"/>
                <a:cs typeface="Arial"/>
                <a:sym typeface="Arial"/>
              </a:defRPr>
            </a:lvl4pPr>
            <a:lvl5pPr marL="1828800" marR="0" lvl="4" indent="0" algn="l" rtl="0">
              <a:spcBef>
                <a:spcPts val="0"/>
              </a:spcBef>
              <a:buSzPct val="77777"/>
              <a:buNone/>
              <a:defRPr sz="1800" b="0" i="0" u="none" strike="noStrike" cap="none">
                <a:solidFill>
                  <a:schemeClr val="dk1"/>
                </a:solidFill>
                <a:latin typeface="Arial"/>
                <a:ea typeface="Arial"/>
                <a:cs typeface="Arial"/>
                <a:sym typeface="Arial"/>
              </a:defRPr>
            </a:lvl5pPr>
            <a:lvl6pPr marL="2286000" marR="0" lvl="5" indent="0" algn="l" rtl="0">
              <a:spcBef>
                <a:spcPts val="0"/>
              </a:spcBef>
              <a:buSzPct val="77777"/>
              <a:buNone/>
              <a:defRPr sz="1800" b="0" i="0" u="none" strike="noStrike" cap="none">
                <a:solidFill>
                  <a:schemeClr val="dk1"/>
                </a:solidFill>
                <a:latin typeface="Arial"/>
                <a:ea typeface="Arial"/>
                <a:cs typeface="Arial"/>
                <a:sym typeface="Arial"/>
              </a:defRPr>
            </a:lvl6pPr>
            <a:lvl7pPr marL="2743200" marR="0" lvl="6" indent="0" algn="l" rtl="0">
              <a:spcBef>
                <a:spcPts val="0"/>
              </a:spcBef>
              <a:buSzPct val="77777"/>
              <a:buNone/>
              <a:defRPr sz="1800" b="0" i="0" u="none" strike="noStrike" cap="none">
                <a:solidFill>
                  <a:schemeClr val="dk1"/>
                </a:solidFill>
                <a:latin typeface="Arial"/>
                <a:ea typeface="Arial"/>
                <a:cs typeface="Arial"/>
                <a:sym typeface="Arial"/>
              </a:defRPr>
            </a:lvl7pPr>
            <a:lvl8pPr marL="3200400" marR="0" lvl="7" indent="0" algn="l" rtl="0">
              <a:spcBef>
                <a:spcPts val="0"/>
              </a:spcBef>
              <a:buSzPct val="77777"/>
              <a:buNone/>
              <a:defRPr sz="1800" b="0" i="0" u="none" strike="noStrike" cap="none">
                <a:solidFill>
                  <a:schemeClr val="dk1"/>
                </a:solidFill>
                <a:latin typeface="Arial"/>
                <a:ea typeface="Arial"/>
                <a:cs typeface="Arial"/>
                <a:sym typeface="Arial"/>
              </a:defRPr>
            </a:lvl8pPr>
            <a:lvl9pPr marL="3657600" marR="0" lvl="8" indent="0" algn="l" rtl="0">
              <a:spcBef>
                <a:spcPts val="0"/>
              </a:spcBef>
              <a:buSzPct val="77777"/>
              <a:buNone/>
              <a:defRPr sz="1800" b="0" i="0" u="none" strike="noStrike" cap="none">
                <a:solidFill>
                  <a:schemeClr val="dk1"/>
                </a:solidFill>
                <a:latin typeface="Arial"/>
                <a:ea typeface="Arial"/>
                <a:cs typeface="Arial"/>
                <a:sym typeface="Arial"/>
              </a:defRPr>
            </a:lvl9pPr>
          </a:lstStyle>
          <a:p>
            <a:endParaRPr/>
          </a:p>
        </p:txBody>
      </p:sp>
      <p:sp>
        <p:nvSpPr>
          <p:cNvPr id="41" name="Shape 41"/>
          <p:cNvSpPr txBox="1">
            <a:spLocks noGrp="1"/>
          </p:cNvSpPr>
          <p:nvPr>
            <p:ph type="ftr" idx="11"/>
          </p:nvPr>
        </p:nvSpPr>
        <p:spPr>
          <a:xfrm>
            <a:off x="457200" y="6492875"/>
            <a:ext cx="3429000" cy="283800"/>
          </a:xfrm>
          <a:prstGeom prst="rect">
            <a:avLst/>
          </a:prstGeom>
          <a:noFill/>
          <a:ln>
            <a:noFill/>
          </a:ln>
        </p:spPr>
        <p:txBody>
          <a:bodyPr wrap="square" lIns="91425" tIns="91425" rIns="91425" bIns="91425" anchor="t" anchorCtr="0"/>
          <a:lstStyle>
            <a:lvl1pPr marL="0" marR="0" lvl="0" indent="0" algn="l" rtl="0">
              <a:spcBef>
                <a:spcPts val="0"/>
              </a:spcBef>
              <a:buSzPct val="140000"/>
              <a:buNone/>
              <a:defRPr sz="1000" b="0" i="0" u="none" strike="noStrike" cap="none">
                <a:solidFill>
                  <a:schemeClr val="dk1"/>
                </a:solidFill>
                <a:latin typeface="Arial"/>
                <a:ea typeface="Arial"/>
                <a:cs typeface="Arial"/>
                <a:sym typeface="Arial"/>
              </a:defRPr>
            </a:lvl1pPr>
            <a:lvl2pPr marL="457200" marR="0" lvl="1" indent="0" algn="l" rtl="0">
              <a:spcBef>
                <a:spcPts val="0"/>
              </a:spcBef>
              <a:buSzPct val="77777"/>
              <a:buNone/>
              <a:defRPr sz="1800" b="0" i="0" u="none" strike="noStrike" cap="none">
                <a:solidFill>
                  <a:schemeClr val="dk1"/>
                </a:solidFill>
                <a:latin typeface="Arial"/>
                <a:ea typeface="Arial"/>
                <a:cs typeface="Arial"/>
                <a:sym typeface="Arial"/>
              </a:defRPr>
            </a:lvl2pPr>
            <a:lvl3pPr marL="914400" marR="0" lvl="2" indent="0" algn="l" rtl="0">
              <a:spcBef>
                <a:spcPts val="0"/>
              </a:spcBef>
              <a:buSzPct val="77777"/>
              <a:buNone/>
              <a:defRPr sz="1800" b="0" i="0" u="none" strike="noStrike" cap="none">
                <a:solidFill>
                  <a:schemeClr val="dk1"/>
                </a:solidFill>
                <a:latin typeface="Arial"/>
                <a:ea typeface="Arial"/>
                <a:cs typeface="Arial"/>
                <a:sym typeface="Arial"/>
              </a:defRPr>
            </a:lvl3pPr>
            <a:lvl4pPr marL="1371600" marR="0" lvl="3" indent="0" algn="l" rtl="0">
              <a:spcBef>
                <a:spcPts val="0"/>
              </a:spcBef>
              <a:buSzPct val="77777"/>
              <a:buNone/>
              <a:defRPr sz="1800" b="0" i="0" u="none" strike="noStrike" cap="none">
                <a:solidFill>
                  <a:schemeClr val="dk1"/>
                </a:solidFill>
                <a:latin typeface="Arial"/>
                <a:ea typeface="Arial"/>
                <a:cs typeface="Arial"/>
                <a:sym typeface="Arial"/>
              </a:defRPr>
            </a:lvl4pPr>
            <a:lvl5pPr marL="1828800" marR="0" lvl="4" indent="0" algn="l" rtl="0">
              <a:spcBef>
                <a:spcPts val="0"/>
              </a:spcBef>
              <a:buSzPct val="77777"/>
              <a:buNone/>
              <a:defRPr sz="1800" b="0" i="0" u="none" strike="noStrike" cap="none">
                <a:solidFill>
                  <a:schemeClr val="dk1"/>
                </a:solidFill>
                <a:latin typeface="Arial"/>
                <a:ea typeface="Arial"/>
                <a:cs typeface="Arial"/>
                <a:sym typeface="Arial"/>
              </a:defRPr>
            </a:lvl5pPr>
            <a:lvl6pPr marL="2286000" marR="0" lvl="5" indent="0" algn="l" rtl="0">
              <a:spcBef>
                <a:spcPts val="0"/>
              </a:spcBef>
              <a:buSzPct val="77777"/>
              <a:buNone/>
              <a:defRPr sz="1800" b="0" i="0" u="none" strike="noStrike" cap="none">
                <a:solidFill>
                  <a:schemeClr val="dk1"/>
                </a:solidFill>
                <a:latin typeface="Arial"/>
                <a:ea typeface="Arial"/>
                <a:cs typeface="Arial"/>
                <a:sym typeface="Arial"/>
              </a:defRPr>
            </a:lvl6pPr>
            <a:lvl7pPr marL="2743200" marR="0" lvl="6" indent="0" algn="l" rtl="0">
              <a:spcBef>
                <a:spcPts val="0"/>
              </a:spcBef>
              <a:buSzPct val="77777"/>
              <a:buNone/>
              <a:defRPr sz="1800" b="0" i="0" u="none" strike="noStrike" cap="none">
                <a:solidFill>
                  <a:schemeClr val="dk1"/>
                </a:solidFill>
                <a:latin typeface="Arial"/>
                <a:ea typeface="Arial"/>
                <a:cs typeface="Arial"/>
                <a:sym typeface="Arial"/>
              </a:defRPr>
            </a:lvl7pPr>
            <a:lvl8pPr marL="3200400" marR="0" lvl="7" indent="0" algn="l" rtl="0">
              <a:spcBef>
                <a:spcPts val="0"/>
              </a:spcBef>
              <a:buSzPct val="77777"/>
              <a:buNone/>
              <a:defRPr sz="1800" b="0" i="0" u="none" strike="noStrike" cap="none">
                <a:solidFill>
                  <a:schemeClr val="dk1"/>
                </a:solidFill>
                <a:latin typeface="Arial"/>
                <a:ea typeface="Arial"/>
                <a:cs typeface="Arial"/>
                <a:sym typeface="Arial"/>
              </a:defRPr>
            </a:lvl8pPr>
            <a:lvl9pPr marL="3657600" marR="0" lvl="8" indent="0" algn="l" rtl="0">
              <a:spcBef>
                <a:spcPts val="0"/>
              </a:spcBef>
              <a:buSzPct val="77777"/>
              <a:buNone/>
              <a:defRPr sz="1800" b="0" i="0" u="none" strike="noStrike" cap="none">
                <a:solidFill>
                  <a:schemeClr val="dk1"/>
                </a:solidFill>
                <a:latin typeface="Arial"/>
                <a:ea typeface="Arial"/>
                <a:cs typeface="Arial"/>
                <a:sym typeface="Arial"/>
              </a:defRPr>
            </a:lvl9pPr>
          </a:lstStyle>
          <a:p>
            <a:endParaRPr/>
          </a:p>
        </p:txBody>
      </p:sp>
      <p:sp>
        <p:nvSpPr>
          <p:cNvPr id="42" name="Shape 42"/>
          <p:cNvSpPr txBox="1">
            <a:spLocks noGrp="1"/>
          </p:cNvSpPr>
          <p:nvPr>
            <p:ph type="sldNum" idx="12"/>
          </p:nvPr>
        </p:nvSpPr>
        <p:spPr>
          <a:xfrm rot="-5400000">
            <a:off x="8044762" y="683868"/>
            <a:ext cx="1315800" cy="365100"/>
          </a:xfrm>
          <a:prstGeom prst="rect">
            <a:avLst/>
          </a:prstGeom>
          <a:noFill/>
          <a:ln>
            <a:noFill/>
          </a:ln>
        </p:spPr>
        <p:txBody>
          <a:bodyPr wrap="square" lIns="91425" tIns="45700" rIns="91425" bIns="45700" anchor="ctr" anchorCtr="0">
            <a:noAutofit/>
          </a:bodyPr>
          <a:lstStyle/>
          <a:p>
            <a:pPr marL="0" marR="0" lvl="0" indent="0" algn="r" rtl="0">
              <a:spcBef>
                <a:spcPts val="0"/>
              </a:spcBef>
              <a:buSzPct val="25000"/>
              <a:buNone/>
            </a:pPr>
            <a:fld id="{00000000-1234-1234-1234-123412341234}" type="slidenum">
              <a:rPr lang="en-US" sz="2400" b="1" i="0" u="none" strike="noStrike" cap="none">
                <a:solidFill>
                  <a:srgbClr val="FFFFFF"/>
                </a:solidFill>
                <a:latin typeface="Arial"/>
                <a:ea typeface="Arial"/>
                <a:cs typeface="Arial"/>
                <a:sym typeface="Arial"/>
              </a:rPr>
              <a:t>‹#›</a:t>
            </a:fld>
            <a:endParaRPr lang="en-US" sz="2400" b="1" i="0" u="none" strike="noStrike" cap="none">
              <a:solidFill>
                <a:srgbClr val="FFFFFF"/>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jpg"/></Relationships>
</file>

<file path=ppt/slides/_rels/slide1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1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2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notesSlide" Target="../notesSlides/notesSlide24.xml"/><Relationship Id="rId1" Type="http://schemas.openxmlformats.org/officeDocument/2006/relationships/slideLayout" Target="../slideLayouts/slideLayout2.xml"/><Relationship Id="rId5" Type="http://schemas.openxmlformats.org/officeDocument/2006/relationships/image" Target="../media/image3.jpg"/><Relationship Id="rId4" Type="http://schemas.openxmlformats.org/officeDocument/2006/relationships/image" Target="../media/image14.jpg"/></Relationships>
</file>

<file path=ppt/slides/_rels/slide25.xml.rels><?xml version="1.0" encoding="UTF-8" standalone="yes"?>
<Relationships xmlns="http://schemas.openxmlformats.org/package/2006/relationships"><Relationship Id="rId3" Type="http://schemas.openxmlformats.org/officeDocument/2006/relationships/image" Target="../media/image15.jpg"/><Relationship Id="rId2" Type="http://schemas.openxmlformats.org/officeDocument/2006/relationships/notesSlide" Target="../notesSlides/notesSlide25.xml"/><Relationship Id="rId1" Type="http://schemas.openxmlformats.org/officeDocument/2006/relationships/slideLayout" Target="../slideLayouts/slideLayout2.xml"/><Relationship Id="rId5" Type="http://schemas.openxmlformats.org/officeDocument/2006/relationships/image" Target="../media/image16.jpg"/><Relationship Id="rId4" Type="http://schemas.openxmlformats.org/officeDocument/2006/relationships/image" Target="../media/image3.jpg"/></Relationships>
</file>

<file path=ppt/slides/_rels/slide26.xml.rels><?xml version="1.0" encoding="UTF-8" standalone="yes"?>
<Relationships xmlns="http://schemas.openxmlformats.org/package/2006/relationships"><Relationship Id="rId3" Type="http://schemas.openxmlformats.org/officeDocument/2006/relationships/image" Target="../media/image17.jpg"/><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2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s://www.businessinsider.com/the-history-of-american-money-2016-6" TargetMode="Externa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Shape 72"/>
        <p:cNvGrpSpPr/>
        <p:nvPr/>
      </p:nvGrpSpPr>
      <p:grpSpPr>
        <a:xfrm>
          <a:off x="0" y="0"/>
          <a:ext cx="0" cy="0"/>
          <a:chOff x="0" y="0"/>
          <a:chExt cx="0" cy="0"/>
        </a:xfrm>
      </p:grpSpPr>
      <p:sp>
        <p:nvSpPr>
          <p:cNvPr id="73" name="Shape 73"/>
          <p:cNvSpPr txBox="1"/>
          <p:nvPr/>
        </p:nvSpPr>
        <p:spPr>
          <a:xfrm>
            <a:off x="0" y="789677"/>
            <a:ext cx="9144000" cy="709154"/>
          </a:xfrm>
          <a:prstGeom prst="rect">
            <a:avLst/>
          </a:prstGeom>
          <a:noFill/>
          <a:ln>
            <a:noFill/>
          </a:ln>
        </p:spPr>
        <p:txBody>
          <a:bodyPr wrap="square" lIns="91425" tIns="45700" rIns="91425" bIns="45700" anchor="t" anchorCtr="0">
            <a:noAutofit/>
          </a:bodyPr>
          <a:lstStyle/>
          <a:p>
            <a:pPr marL="0" marR="0" lvl="0" indent="0" algn="ctr" rtl="0">
              <a:spcBef>
                <a:spcPts val="0"/>
              </a:spcBef>
              <a:spcAft>
                <a:spcPts val="0"/>
              </a:spcAft>
              <a:buClr>
                <a:srgbClr val="6CB255"/>
              </a:buClr>
              <a:buSzPct val="25000"/>
              <a:buFont typeface="Arial Black"/>
              <a:buNone/>
            </a:pPr>
            <a:r>
              <a:rPr lang="en-US" sz="3600" b="0" i="0" u="none" strike="noStrike" cap="none" dirty="0">
                <a:solidFill>
                  <a:srgbClr val="6CB255"/>
                </a:solidFill>
                <a:latin typeface="Arial Black"/>
                <a:ea typeface="Arial Black"/>
                <a:cs typeface="Arial Black"/>
                <a:sym typeface="Arial Black"/>
              </a:rPr>
              <a:t>PRINCIPLES OF </a:t>
            </a:r>
            <a:r>
              <a:rPr lang="en-US" sz="3600" b="0" i="0" u="none" strike="noStrike" cap="none" dirty="0" smtClean="0">
                <a:solidFill>
                  <a:srgbClr val="6CB255"/>
                </a:solidFill>
                <a:latin typeface="Arial Black"/>
                <a:ea typeface="Arial Black"/>
                <a:cs typeface="Arial Black"/>
                <a:sym typeface="Arial Black"/>
              </a:rPr>
              <a:t>M</a:t>
            </a:r>
            <a:r>
              <a:rPr lang="en-US" sz="3600" dirty="0" smtClean="0">
                <a:solidFill>
                  <a:srgbClr val="6CB255"/>
                </a:solidFill>
                <a:latin typeface="Arial Black"/>
                <a:ea typeface="Arial Black"/>
                <a:cs typeface="Arial Black"/>
                <a:sym typeface="Arial Black"/>
              </a:rPr>
              <a:t>ACRO</a:t>
            </a:r>
            <a:r>
              <a:rPr lang="en-US" sz="3600" b="0" i="0" u="none" strike="noStrike" cap="none" dirty="0" smtClean="0">
                <a:solidFill>
                  <a:srgbClr val="6CB255"/>
                </a:solidFill>
                <a:latin typeface="Arial Black"/>
                <a:ea typeface="Arial Black"/>
                <a:cs typeface="Arial Black"/>
                <a:sym typeface="Arial Black"/>
              </a:rPr>
              <a:t>ECONOMICS 2e</a:t>
            </a:r>
            <a:endParaRPr lang="en-US" sz="3600" b="0" i="0" u="none" strike="noStrike" cap="none" dirty="0">
              <a:solidFill>
                <a:srgbClr val="6CB255"/>
              </a:solidFill>
              <a:latin typeface="Arial Black"/>
              <a:ea typeface="Arial Black"/>
              <a:cs typeface="Arial Black"/>
              <a:sym typeface="Arial Black"/>
            </a:endParaRPr>
          </a:p>
          <a:p>
            <a:pPr marL="0" marR="0" lvl="0" indent="0" algn="ctr" rtl="0">
              <a:spcBef>
                <a:spcPts val="0"/>
              </a:spcBef>
              <a:spcAft>
                <a:spcPts val="0"/>
              </a:spcAft>
              <a:buClr>
                <a:srgbClr val="212F62"/>
              </a:buClr>
              <a:buSzPct val="25000"/>
              <a:buFont typeface="Arial"/>
              <a:buNone/>
            </a:pPr>
            <a:r>
              <a:rPr lang="en-US" sz="2000" b="1" i="0" u="none" strike="noStrike" cap="none" dirty="0">
                <a:solidFill>
                  <a:srgbClr val="212F62"/>
                </a:solidFill>
                <a:latin typeface="Arial"/>
                <a:ea typeface="Arial"/>
                <a:cs typeface="Arial"/>
                <a:sym typeface="Arial"/>
              </a:rPr>
              <a:t>Chapter </a:t>
            </a:r>
            <a:r>
              <a:rPr lang="en-US" sz="2000" b="1" dirty="0">
                <a:solidFill>
                  <a:srgbClr val="212F62"/>
                </a:solidFill>
              </a:rPr>
              <a:t>14</a:t>
            </a:r>
            <a:r>
              <a:rPr lang="en-US" sz="2000" b="1" i="0" u="none" strike="noStrike" cap="none" dirty="0">
                <a:solidFill>
                  <a:srgbClr val="212F62"/>
                </a:solidFill>
                <a:latin typeface="Arial"/>
                <a:ea typeface="Arial"/>
                <a:cs typeface="Arial"/>
                <a:sym typeface="Arial"/>
              </a:rPr>
              <a:t> Money and Banking</a:t>
            </a:r>
          </a:p>
          <a:p>
            <a:pPr marL="0" marR="0" lvl="0" indent="0" algn="ctr" rtl="0">
              <a:spcBef>
                <a:spcPts val="0"/>
              </a:spcBef>
              <a:buClr>
                <a:schemeClr val="dk1"/>
              </a:buClr>
              <a:buSzPct val="25000"/>
              <a:buFont typeface="Arial"/>
              <a:buNone/>
            </a:pPr>
            <a:r>
              <a:rPr lang="en-US" sz="1600" b="0" i="0" u="none" strike="noStrike" cap="none" dirty="0">
                <a:solidFill>
                  <a:schemeClr val="dk1"/>
                </a:solidFill>
                <a:latin typeface="Arial"/>
                <a:ea typeface="Arial"/>
                <a:cs typeface="Arial"/>
                <a:sym typeface="Arial"/>
              </a:rPr>
              <a:t>PowerPoint Image Slideshow</a:t>
            </a:r>
          </a:p>
        </p:txBody>
      </p:sp>
      <p:pic>
        <p:nvPicPr>
          <p:cNvPr id="75" name="Shape 75" descr="OSX-Stacked-TM-RGB-300dpi-2016.jpg"/>
          <p:cNvPicPr preferRelativeResize="0"/>
          <p:nvPr/>
        </p:nvPicPr>
        <p:blipFill rotWithShape="1">
          <a:blip r:embed="rId3">
            <a:alphaModFix/>
          </a:blip>
          <a:srcRect/>
          <a:stretch/>
        </p:blipFill>
        <p:spPr>
          <a:xfrm>
            <a:off x="7610087" y="5561959"/>
            <a:ext cx="1222295" cy="833203"/>
          </a:xfrm>
          <a:prstGeom prst="rect">
            <a:avLst/>
          </a:prstGeom>
          <a:noFill/>
          <a:ln>
            <a:noFill/>
          </a:ln>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36492" y="2546251"/>
            <a:ext cx="2071016" cy="2679895"/>
          </a:xfrm>
          <a:prstGeom prst="rect">
            <a:avLst/>
          </a:prstGeom>
          <a:effectLst>
            <a:reflection blurRad="6350" stA="52000" endA="300" endPos="35000" dir="5400000" sy="-100000" algn="bl" rotWithShape="0"/>
          </a:effec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Shape 131"/>
          <p:cNvSpPr txBox="1">
            <a:spLocks noGrp="1"/>
          </p:cNvSpPr>
          <p:nvPr>
            <p:ph type="title"/>
          </p:nvPr>
        </p:nvSpPr>
        <p:spPr>
          <a:xfrm>
            <a:off x="457200" y="241325"/>
            <a:ext cx="8062800" cy="881100"/>
          </a:xfrm>
          <a:prstGeom prst="rect">
            <a:avLst/>
          </a:prstGeom>
        </p:spPr>
        <p:txBody>
          <a:bodyPr wrap="square" lIns="91425" tIns="91425" rIns="91425" bIns="91425" anchor="b" anchorCtr="0">
            <a:noAutofit/>
          </a:bodyPr>
          <a:lstStyle/>
          <a:p>
            <a:pPr lvl="0">
              <a:spcBef>
                <a:spcPts val="0"/>
              </a:spcBef>
              <a:buNone/>
            </a:pPr>
            <a:r>
              <a:rPr lang="en-US"/>
              <a:t>14.2 Measuring Money: Currency, M1, </a:t>
            </a:r>
          </a:p>
          <a:p>
            <a:pPr lvl="0">
              <a:spcBef>
                <a:spcPts val="0"/>
              </a:spcBef>
              <a:buNone/>
            </a:pPr>
            <a:r>
              <a:rPr lang="en-US"/>
              <a:t>and M2</a:t>
            </a:r>
          </a:p>
        </p:txBody>
      </p:sp>
      <p:sp>
        <p:nvSpPr>
          <p:cNvPr id="132" name="Shape 132"/>
          <p:cNvSpPr>
            <a:spLocks noGrp="1"/>
          </p:cNvSpPr>
          <p:nvPr>
            <p:ph type="pic" idx="2"/>
          </p:nvPr>
        </p:nvSpPr>
        <p:spPr>
          <a:xfrm>
            <a:off x="457200" y="1122371"/>
            <a:ext cx="8062800" cy="4901100"/>
          </a:xfrm>
          <a:prstGeom prst="rect">
            <a:avLst/>
          </a:prstGeom>
        </p:spPr>
        <p:txBody>
          <a:bodyPr wrap="square" lIns="91425" tIns="91425" rIns="91425" bIns="91425" anchor="t" anchorCtr="0">
            <a:noAutofit/>
          </a:bodyPr>
          <a:lstStyle/>
          <a:p>
            <a:pPr marL="457200" lvl="0" indent="-317500" rtl="0">
              <a:spcBef>
                <a:spcPts val="0"/>
              </a:spcBef>
              <a:spcAft>
                <a:spcPts val="0"/>
              </a:spcAft>
              <a:buSzPct val="70000"/>
              <a:buChar char="●"/>
            </a:pPr>
            <a:r>
              <a:rPr lang="en-US" dirty="0"/>
              <a:t>The Federal Reserve Bank: </a:t>
            </a:r>
          </a:p>
          <a:p>
            <a:pPr marL="914400" lvl="1" indent="-355600" rtl="0">
              <a:spcBef>
                <a:spcPts val="0"/>
              </a:spcBef>
              <a:spcAft>
                <a:spcPts val="0"/>
              </a:spcAft>
              <a:buSzPct val="100000"/>
            </a:pPr>
            <a:r>
              <a:rPr lang="en-US" dirty="0"/>
              <a:t>The central bank of the United States,</a:t>
            </a:r>
          </a:p>
          <a:p>
            <a:pPr marL="914400" lvl="1" indent="-355600" rtl="0">
              <a:spcBef>
                <a:spcPts val="0"/>
              </a:spcBef>
              <a:spcAft>
                <a:spcPts val="0"/>
              </a:spcAft>
              <a:buSzPct val="100000"/>
            </a:pPr>
            <a:r>
              <a:rPr lang="en-US" dirty="0"/>
              <a:t>Bank regulator and responsible for monetary policy, </a:t>
            </a:r>
          </a:p>
          <a:p>
            <a:pPr marL="914400" lvl="1" indent="-355600" rtl="0">
              <a:spcBef>
                <a:spcPts val="0"/>
              </a:spcBef>
              <a:buSzPct val="100000"/>
            </a:pPr>
            <a:r>
              <a:rPr lang="en-US" dirty="0"/>
              <a:t>Defines money according to its </a:t>
            </a:r>
            <a:r>
              <a:rPr lang="en-US" u="sng" dirty="0"/>
              <a:t>liquidity</a:t>
            </a:r>
            <a:r>
              <a:rPr lang="en-US" dirty="0"/>
              <a:t>.</a:t>
            </a:r>
          </a:p>
          <a:p>
            <a:pPr lvl="0" rtl="0">
              <a:spcBef>
                <a:spcPts val="0"/>
              </a:spcBef>
              <a:buNone/>
            </a:pPr>
            <a:endParaRPr dirty="0"/>
          </a:p>
          <a:p>
            <a:pPr marL="457200" lvl="0" indent="-317500" rtl="0">
              <a:spcBef>
                <a:spcPts val="0"/>
              </a:spcBef>
              <a:spcAft>
                <a:spcPts val="0"/>
              </a:spcAft>
              <a:buSzPct val="70000"/>
              <a:buChar char="●"/>
            </a:pPr>
            <a:r>
              <a:rPr lang="en-US" dirty="0"/>
              <a:t>The Federal Reserve Bank has two definitions of money: </a:t>
            </a:r>
          </a:p>
          <a:p>
            <a:pPr marL="914400" lvl="1" indent="-355600" rtl="0">
              <a:spcBef>
                <a:spcPts val="0"/>
              </a:spcBef>
              <a:buSzPct val="100000"/>
            </a:pPr>
            <a:r>
              <a:rPr lang="en-US" b="1" dirty="0"/>
              <a:t>M1 money supply</a:t>
            </a:r>
            <a:r>
              <a:rPr lang="en-US" dirty="0"/>
              <a:t> - a narrow definition of the money supply that includes currency and checking accounts in banks, and to a lesser degree, traveler’s checks. </a:t>
            </a:r>
          </a:p>
          <a:p>
            <a:pPr marL="0" lvl="0" indent="0" rtl="0">
              <a:spcBef>
                <a:spcPts val="400"/>
              </a:spcBef>
              <a:buNone/>
            </a:pPr>
            <a:endParaRPr dirty="0"/>
          </a:p>
          <a:p>
            <a:pPr marL="914400" lvl="1" indent="-355600" rtl="0">
              <a:spcBef>
                <a:spcPts val="0"/>
              </a:spcBef>
              <a:buSzPct val="100000"/>
            </a:pPr>
            <a:r>
              <a:rPr lang="en-US" b="1" dirty="0"/>
              <a:t>M2 money supply</a:t>
            </a:r>
            <a:r>
              <a:rPr lang="en-US" dirty="0"/>
              <a:t> - a definition of the money supply that includes everything in M1, but also adds savings deposits, money market funds, and certificates of deposit.</a:t>
            </a:r>
          </a:p>
        </p:txBody>
      </p:sp>
      <p:pic>
        <p:nvPicPr>
          <p:cNvPr id="133" name="Shape 133" descr="OSX-Stacked-TM-RGB-300dpi-2016.jpg"/>
          <p:cNvPicPr preferRelativeResize="0"/>
          <p:nvPr/>
        </p:nvPicPr>
        <p:blipFill rotWithShape="1">
          <a:blip r:embed="rId3">
            <a:alphaModFix/>
          </a:blip>
          <a:srcRect/>
          <a:stretch/>
        </p:blipFill>
        <p:spPr>
          <a:xfrm>
            <a:off x="7610087" y="227959"/>
            <a:ext cx="1226400" cy="833700"/>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Shape 138"/>
          <p:cNvSpPr txBox="1">
            <a:spLocks noGrp="1"/>
          </p:cNvSpPr>
          <p:nvPr>
            <p:ph type="title"/>
          </p:nvPr>
        </p:nvSpPr>
        <p:spPr>
          <a:xfrm>
            <a:off x="457200" y="241326"/>
            <a:ext cx="8062800" cy="659400"/>
          </a:xfrm>
          <a:prstGeom prst="rect">
            <a:avLst/>
          </a:prstGeom>
        </p:spPr>
        <p:txBody>
          <a:bodyPr wrap="square" lIns="91425" tIns="91425" rIns="91425" bIns="91425" anchor="b" anchorCtr="0">
            <a:noAutofit/>
          </a:bodyPr>
          <a:lstStyle/>
          <a:p>
            <a:pPr lvl="0">
              <a:spcBef>
                <a:spcPts val="0"/>
              </a:spcBef>
              <a:buNone/>
            </a:pPr>
            <a:r>
              <a:rPr lang="en-US"/>
              <a:t>M1 Money</a:t>
            </a:r>
          </a:p>
        </p:txBody>
      </p:sp>
      <p:sp>
        <p:nvSpPr>
          <p:cNvPr id="139" name="Shape 139"/>
          <p:cNvSpPr>
            <a:spLocks noGrp="1"/>
          </p:cNvSpPr>
          <p:nvPr>
            <p:ph type="pic" idx="2"/>
          </p:nvPr>
        </p:nvSpPr>
        <p:spPr>
          <a:xfrm>
            <a:off x="457200" y="1122373"/>
            <a:ext cx="8062800" cy="4291200"/>
          </a:xfrm>
          <a:prstGeom prst="rect">
            <a:avLst/>
          </a:prstGeom>
        </p:spPr>
        <p:txBody>
          <a:bodyPr wrap="square" lIns="91425" tIns="91425" rIns="91425" bIns="91425" anchor="t" anchorCtr="0">
            <a:noAutofit/>
          </a:bodyPr>
          <a:lstStyle/>
          <a:p>
            <a:pPr marL="457200" lvl="0" indent="-317500" rtl="0">
              <a:spcBef>
                <a:spcPts val="0"/>
              </a:spcBef>
              <a:buSzPct val="70000"/>
              <a:buChar char="●"/>
            </a:pPr>
            <a:r>
              <a:rPr lang="en-US" dirty="0">
                <a:solidFill>
                  <a:schemeClr val="dk1"/>
                </a:solidFill>
              </a:rPr>
              <a:t>M1 money supply </a:t>
            </a:r>
            <a:r>
              <a:rPr lang="en-US" dirty="0"/>
              <a:t>includes</a:t>
            </a:r>
            <a:r>
              <a:rPr lang="en-US" dirty="0">
                <a:solidFill>
                  <a:schemeClr val="dk1"/>
                </a:solidFill>
              </a:rPr>
              <a:t>:</a:t>
            </a:r>
          </a:p>
          <a:p>
            <a:pPr lvl="0" rtl="0">
              <a:spcBef>
                <a:spcPts val="0"/>
              </a:spcBef>
              <a:buNone/>
            </a:pPr>
            <a:endParaRPr dirty="0"/>
          </a:p>
          <a:p>
            <a:pPr marL="914400" lvl="1" indent="-355600" rtl="0">
              <a:spcBef>
                <a:spcPts val="0"/>
              </a:spcBef>
              <a:buSzPct val="100000"/>
            </a:pPr>
            <a:r>
              <a:rPr lang="en-US" b="1" dirty="0">
                <a:solidFill>
                  <a:schemeClr val="dk1"/>
                </a:solidFill>
              </a:rPr>
              <a:t>Coins and currency in circulation </a:t>
            </a:r>
            <a:r>
              <a:rPr lang="en-US" dirty="0">
                <a:solidFill>
                  <a:schemeClr val="dk1"/>
                </a:solidFill>
              </a:rPr>
              <a:t>- the coins and bills that circulate in an economy that are not held by the U.S Treasury, at the Federal Reserve Bank, or in bank vaults.</a:t>
            </a:r>
          </a:p>
          <a:p>
            <a:pPr lvl="0" indent="457200" rtl="0">
              <a:spcBef>
                <a:spcPts val="0"/>
              </a:spcBef>
              <a:buNone/>
            </a:pPr>
            <a:endParaRPr dirty="0">
              <a:solidFill>
                <a:schemeClr val="dk1"/>
              </a:solidFill>
            </a:endParaRPr>
          </a:p>
          <a:p>
            <a:pPr marL="914400" lvl="1" indent="-355600" rtl="0">
              <a:spcBef>
                <a:spcPts val="400"/>
              </a:spcBef>
              <a:buSzPct val="100000"/>
            </a:pPr>
            <a:r>
              <a:rPr lang="en-US" b="1" dirty="0">
                <a:solidFill>
                  <a:schemeClr val="dk1"/>
                </a:solidFill>
              </a:rPr>
              <a:t>C</a:t>
            </a:r>
            <a:r>
              <a:rPr lang="en-US" sz="2000" b="1" dirty="0">
                <a:solidFill>
                  <a:schemeClr val="dk1"/>
                </a:solidFill>
              </a:rPr>
              <a:t>heckable (demand) deposits</a:t>
            </a:r>
            <a:r>
              <a:rPr lang="en-US" sz="2000" dirty="0">
                <a:solidFill>
                  <a:schemeClr val="dk1"/>
                </a:solidFill>
              </a:rPr>
              <a:t> - </a:t>
            </a:r>
            <a:r>
              <a:rPr lang="en-US" dirty="0">
                <a:solidFill>
                  <a:schemeClr val="dk1"/>
                </a:solidFill>
              </a:rPr>
              <a:t>checkable deposit in banks that is available by making a cash withdrawal or writing a check.</a:t>
            </a:r>
          </a:p>
          <a:p>
            <a:pPr lvl="0" indent="457200" rtl="0">
              <a:spcBef>
                <a:spcPts val="400"/>
              </a:spcBef>
              <a:buNone/>
            </a:pPr>
            <a:endParaRPr dirty="0">
              <a:solidFill>
                <a:schemeClr val="dk1"/>
              </a:solidFill>
            </a:endParaRPr>
          </a:p>
          <a:p>
            <a:pPr marL="914400" lvl="1" indent="-355600" rtl="0">
              <a:spcBef>
                <a:spcPts val="400"/>
              </a:spcBef>
              <a:buClr>
                <a:schemeClr val="dk1"/>
              </a:buClr>
              <a:buSzPct val="100000"/>
            </a:pPr>
            <a:r>
              <a:rPr lang="en-US" dirty="0">
                <a:solidFill>
                  <a:schemeClr val="dk1"/>
                </a:solidFill>
              </a:rPr>
              <a:t>Traveler’s </a:t>
            </a:r>
            <a:r>
              <a:rPr lang="en-US" dirty="0" smtClean="0">
                <a:solidFill>
                  <a:schemeClr val="dk1"/>
                </a:solidFill>
              </a:rPr>
              <a:t>checks (have almost disappeared)</a:t>
            </a:r>
            <a:endParaRPr lang="en-US" dirty="0">
              <a:solidFill>
                <a:schemeClr val="dk1"/>
              </a:solidFill>
            </a:endParaRPr>
          </a:p>
          <a:p>
            <a:pPr lvl="0">
              <a:spcBef>
                <a:spcPts val="0"/>
              </a:spcBef>
              <a:buNone/>
            </a:pPr>
            <a:endParaRPr dirty="0"/>
          </a:p>
        </p:txBody>
      </p:sp>
      <p:pic>
        <p:nvPicPr>
          <p:cNvPr id="140" name="Shape 140" descr="OSX-Stacked-TM-RGB-300dpi-2016.jpg"/>
          <p:cNvPicPr preferRelativeResize="0"/>
          <p:nvPr/>
        </p:nvPicPr>
        <p:blipFill rotWithShape="1">
          <a:blip r:embed="rId3">
            <a:alphaModFix/>
          </a:blip>
          <a:srcRect/>
          <a:stretch/>
        </p:blipFill>
        <p:spPr>
          <a:xfrm>
            <a:off x="7610087" y="227959"/>
            <a:ext cx="1226400" cy="833700"/>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Shape 145"/>
          <p:cNvSpPr txBox="1">
            <a:spLocks noGrp="1"/>
          </p:cNvSpPr>
          <p:nvPr>
            <p:ph type="title"/>
          </p:nvPr>
        </p:nvSpPr>
        <p:spPr>
          <a:xfrm>
            <a:off x="457200" y="241326"/>
            <a:ext cx="8062800" cy="659400"/>
          </a:xfrm>
          <a:prstGeom prst="rect">
            <a:avLst/>
          </a:prstGeom>
        </p:spPr>
        <p:txBody>
          <a:bodyPr wrap="square" lIns="91425" tIns="91425" rIns="91425" bIns="91425" anchor="b" anchorCtr="0">
            <a:noAutofit/>
          </a:bodyPr>
          <a:lstStyle/>
          <a:p>
            <a:pPr lvl="0">
              <a:spcBef>
                <a:spcPts val="0"/>
              </a:spcBef>
              <a:buNone/>
            </a:pPr>
            <a:r>
              <a:rPr lang="en-US"/>
              <a:t>M2 Money</a:t>
            </a:r>
          </a:p>
        </p:txBody>
      </p:sp>
      <p:sp>
        <p:nvSpPr>
          <p:cNvPr id="146" name="Shape 146"/>
          <p:cNvSpPr>
            <a:spLocks noGrp="1"/>
          </p:cNvSpPr>
          <p:nvPr>
            <p:ph type="pic" idx="2"/>
          </p:nvPr>
        </p:nvSpPr>
        <p:spPr>
          <a:xfrm>
            <a:off x="457200" y="817569"/>
            <a:ext cx="8062800" cy="5511000"/>
          </a:xfrm>
          <a:prstGeom prst="rect">
            <a:avLst/>
          </a:prstGeom>
        </p:spPr>
        <p:txBody>
          <a:bodyPr wrap="square" lIns="91425" tIns="91425" rIns="91425" bIns="91425" anchor="t" anchorCtr="0">
            <a:noAutofit/>
          </a:bodyPr>
          <a:lstStyle/>
          <a:p>
            <a:pPr marL="457200" lvl="0" indent="-317500" rtl="0">
              <a:spcBef>
                <a:spcPts val="0"/>
              </a:spcBef>
              <a:spcAft>
                <a:spcPts val="0"/>
              </a:spcAft>
              <a:buSzPct val="70000"/>
              <a:buChar char="●"/>
            </a:pPr>
            <a:r>
              <a:rPr lang="en-US" dirty="0">
                <a:solidFill>
                  <a:schemeClr val="dk1"/>
                </a:solidFill>
              </a:rPr>
              <a:t>M2 money supply includes</a:t>
            </a:r>
            <a:r>
              <a:rPr lang="en-US" dirty="0"/>
              <a:t>:</a:t>
            </a:r>
          </a:p>
          <a:p>
            <a:pPr marL="914400" lvl="1" indent="-355600" rtl="0">
              <a:spcBef>
                <a:spcPts val="0"/>
              </a:spcBef>
              <a:buSzPct val="100000"/>
            </a:pPr>
            <a:r>
              <a:rPr lang="en-US" dirty="0">
                <a:solidFill>
                  <a:schemeClr val="dk1"/>
                </a:solidFill>
              </a:rPr>
              <a:t>All M1 types </a:t>
            </a:r>
          </a:p>
          <a:p>
            <a:pPr lvl="0" indent="457200" rtl="0">
              <a:spcBef>
                <a:spcPts val="0"/>
              </a:spcBef>
              <a:buNone/>
            </a:pPr>
            <a:endParaRPr dirty="0">
              <a:solidFill>
                <a:schemeClr val="dk1"/>
              </a:solidFill>
            </a:endParaRPr>
          </a:p>
          <a:p>
            <a:pPr marL="914400" lvl="1" indent="-355600" rtl="0">
              <a:spcBef>
                <a:spcPts val="0"/>
              </a:spcBef>
              <a:buSzPct val="100000"/>
            </a:pPr>
            <a:r>
              <a:rPr lang="en-US" b="1" dirty="0">
                <a:solidFill>
                  <a:schemeClr val="dk1"/>
                </a:solidFill>
              </a:rPr>
              <a:t>Savings deposits</a:t>
            </a:r>
            <a:r>
              <a:rPr lang="en-US" dirty="0">
                <a:solidFill>
                  <a:schemeClr val="dk1"/>
                </a:solidFill>
              </a:rPr>
              <a:t> - bank account where you cannot withdraw money by writing a check, but can withdraw the money at a bank - or can transfer it easily to a checking account.</a:t>
            </a:r>
          </a:p>
          <a:p>
            <a:pPr lvl="0" indent="457200" rtl="0">
              <a:spcBef>
                <a:spcPts val="0"/>
              </a:spcBef>
              <a:buNone/>
            </a:pPr>
            <a:endParaRPr dirty="0">
              <a:solidFill>
                <a:schemeClr val="dk1"/>
              </a:solidFill>
            </a:endParaRPr>
          </a:p>
          <a:p>
            <a:pPr marL="914400" lvl="1" indent="-355600" rtl="0">
              <a:spcBef>
                <a:spcPts val="0"/>
              </a:spcBef>
              <a:buSzPct val="100000"/>
            </a:pPr>
            <a:r>
              <a:rPr lang="en-US" b="1" dirty="0">
                <a:solidFill>
                  <a:schemeClr val="dk1"/>
                </a:solidFill>
              </a:rPr>
              <a:t>Money market fund</a:t>
            </a:r>
            <a:r>
              <a:rPr lang="en-US" dirty="0">
                <a:solidFill>
                  <a:schemeClr val="dk1"/>
                </a:solidFill>
              </a:rPr>
              <a:t> - the deposits of many investors are pooled together and invested in a safe way like short-term government bonds.</a:t>
            </a:r>
          </a:p>
          <a:p>
            <a:pPr lvl="0" indent="457200" rtl="0">
              <a:spcBef>
                <a:spcPts val="0"/>
              </a:spcBef>
              <a:buNone/>
            </a:pPr>
            <a:endParaRPr dirty="0">
              <a:solidFill>
                <a:schemeClr val="dk1"/>
              </a:solidFill>
            </a:endParaRPr>
          </a:p>
          <a:p>
            <a:pPr marL="914400" lvl="1" indent="-355600" rtl="0">
              <a:spcBef>
                <a:spcPts val="0"/>
              </a:spcBef>
              <a:buSzPct val="100000"/>
            </a:pPr>
            <a:r>
              <a:rPr lang="en-US" b="1" dirty="0">
                <a:solidFill>
                  <a:schemeClr val="dk1"/>
                </a:solidFill>
              </a:rPr>
              <a:t>Certificates of Deposit (CD’s) and other </a:t>
            </a:r>
            <a:r>
              <a:rPr lang="en-US" b="1" dirty="0" smtClean="0">
                <a:solidFill>
                  <a:schemeClr val="dk1"/>
                </a:solidFill>
              </a:rPr>
              <a:t>Time </a:t>
            </a:r>
            <a:r>
              <a:rPr lang="en-US" b="1" dirty="0">
                <a:solidFill>
                  <a:schemeClr val="dk1"/>
                </a:solidFill>
              </a:rPr>
              <a:t>D</a:t>
            </a:r>
            <a:r>
              <a:rPr lang="en-US" b="1" dirty="0" smtClean="0">
                <a:solidFill>
                  <a:schemeClr val="dk1"/>
                </a:solidFill>
              </a:rPr>
              <a:t>eposits</a:t>
            </a:r>
            <a:r>
              <a:rPr lang="en-US" dirty="0" smtClean="0">
                <a:solidFill>
                  <a:schemeClr val="dk1"/>
                </a:solidFill>
              </a:rPr>
              <a:t> </a:t>
            </a:r>
            <a:r>
              <a:rPr lang="en-US" dirty="0">
                <a:solidFill>
                  <a:schemeClr val="dk1"/>
                </a:solidFill>
              </a:rPr>
              <a:t>- account that the depositor has committed to leaving in the bank for a certain period of time, in exchange for a higher rate of interest.</a:t>
            </a:r>
          </a:p>
          <a:p>
            <a:pPr lvl="0">
              <a:spcBef>
                <a:spcPts val="0"/>
              </a:spcBef>
              <a:buNone/>
            </a:pPr>
            <a:endParaRPr dirty="0"/>
          </a:p>
        </p:txBody>
      </p:sp>
      <p:pic>
        <p:nvPicPr>
          <p:cNvPr id="147" name="Shape 147" descr="OSX-Stacked-TM-RGB-300dpi-2016.jpg"/>
          <p:cNvPicPr preferRelativeResize="0"/>
          <p:nvPr/>
        </p:nvPicPr>
        <p:blipFill rotWithShape="1">
          <a:blip r:embed="rId3">
            <a:alphaModFix/>
          </a:blip>
          <a:srcRect/>
          <a:stretch/>
        </p:blipFill>
        <p:spPr>
          <a:xfrm>
            <a:off x="7610087" y="227959"/>
            <a:ext cx="1226400" cy="833700"/>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2" name="Shape 152"/>
          <p:cNvSpPr txBox="1">
            <a:spLocks noGrp="1"/>
          </p:cNvSpPr>
          <p:nvPr>
            <p:ph type="title"/>
          </p:nvPr>
        </p:nvSpPr>
        <p:spPr>
          <a:xfrm>
            <a:off x="457199" y="849405"/>
            <a:ext cx="8062800" cy="819900"/>
          </a:xfrm>
          <a:prstGeom prst="rect">
            <a:avLst/>
          </a:prstGeom>
          <a:noFill/>
          <a:ln>
            <a:noFill/>
          </a:ln>
        </p:spPr>
        <p:txBody>
          <a:bodyPr wrap="square" lIns="91425" tIns="45700" rIns="91425" bIns="45700" anchor="b" anchorCtr="0">
            <a:noAutofit/>
          </a:bodyPr>
          <a:lstStyle/>
          <a:p>
            <a:pPr marL="0" marR="0" lvl="0" indent="0" algn="l" rtl="0">
              <a:spcBef>
                <a:spcPts val="0"/>
              </a:spcBef>
              <a:buClr>
                <a:srgbClr val="6CB255"/>
              </a:buClr>
              <a:buSzPct val="25000"/>
              <a:buFont typeface="Arial Black"/>
              <a:buNone/>
            </a:pPr>
            <a:r>
              <a:rPr lang="en-US" dirty="0" smtClean="0">
                <a:solidFill>
                  <a:srgbClr val="FF0000"/>
                </a:solidFill>
              </a:rPr>
              <a:t>Components of M1 and M2 </a:t>
            </a:r>
            <a:br>
              <a:rPr lang="en-US" dirty="0" smtClean="0">
                <a:solidFill>
                  <a:srgbClr val="FF0000"/>
                </a:solidFill>
              </a:rPr>
            </a:br>
            <a:endParaRPr lang="en-US" dirty="0">
              <a:solidFill>
                <a:srgbClr val="FF0000"/>
              </a:solidFill>
            </a:endParaRPr>
          </a:p>
        </p:txBody>
      </p:sp>
      <p:pic>
        <p:nvPicPr>
          <p:cNvPr id="155" name="Shape 155" descr="OSX-Stacked-TM-RGB-300dpi-2016.jpg"/>
          <p:cNvPicPr preferRelativeResize="0"/>
          <p:nvPr/>
        </p:nvPicPr>
        <p:blipFill rotWithShape="1">
          <a:blip r:embed="rId3">
            <a:alphaModFix/>
          </a:blip>
          <a:srcRect/>
          <a:stretch/>
        </p:blipFill>
        <p:spPr>
          <a:xfrm>
            <a:off x="7610087" y="227959"/>
            <a:ext cx="1222295" cy="833203"/>
          </a:xfrm>
          <a:prstGeom prst="rect">
            <a:avLst/>
          </a:prstGeom>
          <a:noFill/>
          <a:ln>
            <a:noFill/>
          </a:ln>
        </p:spPr>
      </p:pic>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42087" y="1397479"/>
            <a:ext cx="7677912" cy="5029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pic>
        <p:nvPicPr>
          <p:cNvPr id="155" name="Shape 155" descr="OSX-Stacked-TM-RGB-300dpi-2016.jpg"/>
          <p:cNvPicPr preferRelativeResize="0"/>
          <p:nvPr/>
        </p:nvPicPr>
        <p:blipFill rotWithShape="1">
          <a:blip r:embed="rId3">
            <a:alphaModFix/>
          </a:blip>
          <a:srcRect/>
          <a:stretch/>
        </p:blipFill>
        <p:spPr>
          <a:xfrm>
            <a:off x="7610087" y="227959"/>
            <a:ext cx="1222295" cy="833203"/>
          </a:xfrm>
          <a:prstGeom prst="rect">
            <a:avLst/>
          </a:prstGeom>
          <a:noFill/>
          <a:ln>
            <a:noFill/>
          </a:ln>
        </p:spPr>
      </p:pic>
      <p:pic>
        <p:nvPicPr>
          <p:cNvPr id="205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9946" y="1357708"/>
            <a:ext cx="8605481" cy="508622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499929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sp>
        <p:nvSpPr>
          <p:cNvPr id="160" name="Shape 160"/>
          <p:cNvSpPr txBox="1">
            <a:spLocks noGrp="1"/>
          </p:cNvSpPr>
          <p:nvPr>
            <p:ph type="title"/>
          </p:nvPr>
        </p:nvSpPr>
        <p:spPr>
          <a:xfrm>
            <a:off x="457200" y="241326"/>
            <a:ext cx="8062800" cy="659400"/>
          </a:xfrm>
          <a:prstGeom prst="rect">
            <a:avLst/>
          </a:prstGeom>
        </p:spPr>
        <p:txBody>
          <a:bodyPr wrap="square" lIns="91425" tIns="91425" rIns="91425" bIns="91425" anchor="b" anchorCtr="0">
            <a:noAutofit/>
          </a:bodyPr>
          <a:lstStyle/>
          <a:p>
            <a:pPr lvl="0">
              <a:spcBef>
                <a:spcPts val="0"/>
              </a:spcBef>
              <a:buNone/>
            </a:pPr>
            <a:r>
              <a:rPr lang="en-US"/>
              <a:t>Where Does “Plastic Money” Fit In?</a:t>
            </a:r>
          </a:p>
        </p:txBody>
      </p:sp>
      <p:sp>
        <p:nvSpPr>
          <p:cNvPr id="161" name="Shape 161"/>
          <p:cNvSpPr>
            <a:spLocks noGrp="1"/>
          </p:cNvSpPr>
          <p:nvPr>
            <p:ph type="pic" idx="2"/>
          </p:nvPr>
        </p:nvSpPr>
        <p:spPr>
          <a:xfrm>
            <a:off x="457200" y="876000"/>
            <a:ext cx="8062800" cy="5906100"/>
          </a:xfrm>
          <a:prstGeom prst="rect">
            <a:avLst/>
          </a:prstGeom>
        </p:spPr>
        <p:txBody>
          <a:bodyPr wrap="square" lIns="91425" tIns="91425" rIns="91425" bIns="91425" anchor="t" anchorCtr="0">
            <a:noAutofit/>
          </a:bodyPr>
          <a:lstStyle/>
          <a:p>
            <a:pPr marL="457200" lvl="0" indent="-317500" rtl="0">
              <a:spcBef>
                <a:spcPts val="0"/>
              </a:spcBef>
              <a:buSzPct val="70000"/>
              <a:buChar char="●"/>
            </a:pPr>
            <a:r>
              <a:rPr lang="en-US" b="1" dirty="0"/>
              <a:t>Debit card</a:t>
            </a:r>
            <a:r>
              <a:rPr lang="en-US" dirty="0"/>
              <a:t> - like a check, is an instruction to the user’s bank to transfer money directly and immediately from your bank account to the seller.</a:t>
            </a:r>
          </a:p>
          <a:p>
            <a:pPr lvl="0" rtl="0">
              <a:spcBef>
                <a:spcPts val="0"/>
              </a:spcBef>
              <a:buNone/>
            </a:pPr>
            <a:endParaRPr dirty="0"/>
          </a:p>
          <a:p>
            <a:pPr marL="457200" lvl="0" indent="-317500" rtl="0">
              <a:spcBef>
                <a:spcPts val="0"/>
              </a:spcBef>
              <a:spcAft>
                <a:spcPts val="0"/>
              </a:spcAft>
              <a:buSzPct val="70000"/>
              <a:buChar char="●"/>
            </a:pPr>
            <a:r>
              <a:rPr lang="en-US" b="1" dirty="0"/>
              <a:t>Credit card</a:t>
            </a:r>
            <a:r>
              <a:rPr lang="en-US" dirty="0"/>
              <a:t> - immediately transfers money from the credit card company’s checking account to the seller, and at the end of the month the user owes the money to the credit card company. </a:t>
            </a:r>
          </a:p>
          <a:p>
            <a:pPr marL="914400" lvl="1" indent="-355600" rtl="0">
              <a:spcBef>
                <a:spcPts val="0"/>
              </a:spcBef>
              <a:spcAft>
                <a:spcPts val="0"/>
              </a:spcAft>
              <a:buSzPct val="100000"/>
            </a:pPr>
            <a:r>
              <a:rPr lang="en-US" dirty="0"/>
              <a:t>A credit card </a:t>
            </a:r>
            <a:r>
              <a:rPr lang="en-US" dirty="0" smtClean="0"/>
              <a:t>transaction involves a </a:t>
            </a:r>
            <a:r>
              <a:rPr lang="en-US" dirty="0"/>
              <a:t>short-term loan.</a:t>
            </a:r>
          </a:p>
          <a:p>
            <a:pPr marL="914400" lvl="1" indent="-355600" rtl="0">
              <a:spcBef>
                <a:spcPts val="0"/>
              </a:spcBef>
              <a:buSzPct val="100000"/>
            </a:pPr>
            <a:r>
              <a:rPr lang="en-US" dirty="0" smtClean="0"/>
              <a:t>The credit </a:t>
            </a:r>
            <a:r>
              <a:rPr lang="en-US" u="sng" dirty="0" smtClean="0"/>
              <a:t>limit</a:t>
            </a:r>
            <a:r>
              <a:rPr lang="en-US" dirty="0" smtClean="0"/>
              <a:t> is not money.</a:t>
            </a:r>
            <a:endParaRPr lang="en-US" dirty="0"/>
          </a:p>
          <a:p>
            <a:pPr lvl="0" rtl="0">
              <a:spcBef>
                <a:spcPts val="0"/>
              </a:spcBef>
              <a:buNone/>
            </a:pPr>
            <a:endParaRPr dirty="0"/>
          </a:p>
          <a:p>
            <a:pPr marL="457200" lvl="0" indent="-317500" rtl="0">
              <a:spcBef>
                <a:spcPts val="0"/>
              </a:spcBef>
              <a:spcAft>
                <a:spcPts val="0"/>
              </a:spcAft>
              <a:buSzPct val="70000"/>
              <a:buChar char="●"/>
            </a:pPr>
            <a:r>
              <a:rPr lang="en-US" b="1" dirty="0"/>
              <a:t>Smart card</a:t>
            </a:r>
            <a:r>
              <a:rPr lang="en-US" dirty="0"/>
              <a:t> - stores a certain value of money on a card and then one can use the card to make purchases.</a:t>
            </a:r>
          </a:p>
          <a:p>
            <a:pPr marL="914400" lvl="1" indent="-355600" rtl="0">
              <a:spcBef>
                <a:spcPts val="0"/>
              </a:spcBef>
              <a:buSzPct val="100000"/>
            </a:pPr>
            <a:r>
              <a:rPr lang="en-US" dirty="0"/>
              <a:t>Examples: long-distance phone calls or making purchases at a campus bookstore and </a:t>
            </a:r>
            <a:r>
              <a:rPr lang="en-US" dirty="0" smtClean="0"/>
              <a:t>cafeteria, gift card</a:t>
            </a:r>
            <a:endParaRPr lang="en-US" dirty="0"/>
          </a:p>
          <a:p>
            <a:pPr lvl="0" indent="457200" rtl="0">
              <a:spcBef>
                <a:spcPts val="0"/>
              </a:spcBef>
              <a:buNone/>
            </a:pPr>
            <a:endParaRPr dirty="0"/>
          </a:p>
          <a:p>
            <a:pPr marL="457200" lvl="0" indent="-317500" rtl="0">
              <a:spcBef>
                <a:spcPts val="0"/>
              </a:spcBef>
              <a:buSzPct val="70000"/>
              <a:buChar char="●"/>
            </a:pPr>
            <a:r>
              <a:rPr lang="en-US" dirty="0"/>
              <a:t>Credit cards, debit cards, and smart cards are different </a:t>
            </a:r>
            <a:r>
              <a:rPr lang="en-US" u="sng" dirty="0"/>
              <a:t>ways to move</a:t>
            </a:r>
            <a:r>
              <a:rPr lang="en-US" dirty="0"/>
              <a:t> money when you make a purchase</a:t>
            </a:r>
            <a:r>
              <a:rPr lang="en-US" dirty="0" smtClean="0"/>
              <a:t>. Credit card purchases may increase M1 if they involve bank lending.</a:t>
            </a:r>
            <a:endParaRPr lang="en-US" dirty="0"/>
          </a:p>
          <a:p>
            <a:pPr lvl="0" indent="457200">
              <a:spcBef>
                <a:spcPts val="0"/>
              </a:spcBef>
              <a:buNone/>
            </a:pPr>
            <a:endParaRPr dirty="0"/>
          </a:p>
        </p:txBody>
      </p:sp>
      <p:pic>
        <p:nvPicPr>
          <p:cNvPr id="162" name="Shape 162" descr="OSX-Stacked-TM-RGB-300dpi-2016.jpg"/>
          <p:cNvPicPr preferRelativeResize="0"/>
          <p:nvPr/>
        </p:nvPicPr>
        <p:blipFill rotWithShape="1">
          <a:blip r:embed="rId3">
            <a:alphaModFix/>
          </a:blip>
          <a:srcRect/>
          <a:stretch/>
        </p:blipFill>
        <p:spPr>
          <a:xfrm>
            <a:off x="7610087" y="227959"/>
            <a:ext cx="1226400" cy="833700"/>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sp>
        <p:nvSpPr>
          <p:cNvPr id="160" name="Shape 160"/>
          <p:cNvSpPr txBox="1">
            <a:spLocks noGrp="1"/>
          </p:cNvSpPr>
          <p:nvPr>
            <p:ph type="title"/>
          </p:nvPr>
        </p:nvSpPr>
        <p:spPr>
          <a:xfrm>
            <a:off x="457200" y="241326"/>
            <a:ext cx="8062800" cy="659400"/>
          </a:xfrm>
          <a:prstGeom prst="rect">
            <a:avLst/>
          </a:prstGeom>
        </p:spPr>
        <p:txBody>
          <a:bodyPr wrap="square" lIns="91425" tIns="91425" rIns="91425" bIns="91425" anchor="b" anchorCtr="0">
            <a:noAutofit/>
          </a:bodyPr>
          <a:lstStyle/>
          <a:p>
            <a:pPr lvl="0">
              <a:spcBef>
                <a:spcPts val="0"/>
              </a:spcBef>
              <a:buNone/>
            </a:pPr>
            <a:r>
              <a:rPr lang="en-US"/>
              <a:t>Where Does “Plastic Money” Fit In?</a:t>
            </a:r>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6262" y="440557"/>
            <a:ext cx="8259763" cy="37485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5"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02717" y="4189094"/>
            <a:ext cx="4933770" cy="24333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985684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Shape 167"/>
          <p:cNvSpPr txBox="1">
            <a:spLocks noGrp="1"/>
          </p:cNvSpPr>
          <p:nvPr>
            <p:ph type="title"/>
          </p:nvPr>
        </p:nvSpPr>
        <p:spPr>
          <a:xfrm>
            <a:off x="457200" y="241326"/>
            <a:ext cx="8062800" cy="659400"/>
          </a:xfrm>
          <a:prstGeom prst="rect">
            <a:avLst/>
          </a:prstGeom>
        </p:spPr>
        <p:txBody>
          <a:bodyPr wrap="square" lIns="91425" tIns="91425" rIns="91425" bIns="91425" anchor="b" anchorCtr="0">
            <a:noAutofit/>
          </a:bodyPr>
          <a:lstStyle/>
          <a:p>
            <a:pPr lvl="0">
              <a:spcBef>
                <a:spcPts val="0"/>
              </a:spcBef>
              <a:buNone/>
            </a:pPr>
            <a:r>
              <a:rPr lang="en-US"/>
              <a:t>14.3 The Role of Banks</a:t>
            </a:r>
          </a:p>
        </p:txBody>
      </p:sp>
      <p:sp>
        <p:nvSpPr>
          <p:cNvPr id="168" name="Shape 168"/>
          <p:cNvSpPr>
            <a:spLocks noGrp="1"/>
          </p:cNvSpPr>
          <p:nvPr>
            <p:ph type="pic" idx="2"/>
          </p:nvPr>
        </p:nvSpPr>
        <p:spPr>
          <a:xfrm>
            <a:off x="457200" y="1122370"/>
            <a:ext cx="8062800" cy="4944000"/>
          </a:xfrm>
          <a:prstGeom prst="rect">
            <a:avLst/>
          </a:prstGeom>
        </p:spPr>
        <p:txBody>
          <a:bodyPr wrap="square" lIns="91425" tIns="91425" rIns="91425" bIns="91425" anchor="t" anchorCtr="0">
            <a:noAutofit/>
          </a:bodyPr>
          <a:lstStyle/>
          <a:p>
            <a:pPr marL="457200" lvl="0" indent="-317500" rtl="0">
              <a:spcBef>
                <a:spcPts val="0"/>
              </a:spcBef>
              <a:buSzPct val="70000"/>
              <a:buChar char="●"/>
            </a:pPr>
            <a:r>
              <a:rPr lang="en-US"/>
              <a:t>Most money is in the form of bank accounts, which exist only as electronic records on computers.</a:t>
            </a:r>
          </a:p>
          <a:p>
            <a:pPr lvl="0" rtl="0">
              <a:spcBef>
                <a:spcPts val="0"/>
              </a:spcBef>
              <a:buNone/>
            </a:pPr>
            <a:endParaRPr/>
          </a:p>
          <a:p>
            <a:pPr marL="457200" lvl="0" indent="-317500" rtl="0">
              <a:spcBef>
                <a:spcPts val="0"/>
              </a:spcBef>
              <a:buSzPct val="70000"/>
              <a:buChar char="●"/>
            </a:pPr>
            <a:r>
              <a:rPr lang="en-US" b="1"/>
              <a:t>Payment system</a:t>
            </a:r>
            <a:r>
              <a:rPr lang="en-US"/>
              <a:t> - helps an economy exchange goods and services for money or other financial assets.</a:t>
            </a:r>
          </a:p>
          <a:p>
            <a:pPr lvl="0" rtl="0">
              <a:spcBef>
                <a:spcPts val="0"/>
              </a:spcBef>
              <a:buNone/>
            </a:pPr>
            <a:endParaRPr/>
          </a:p>
          <a:p>
            <a:pPr marL="457200" lvl="0" indent="-317500" rtl="0">
              <a:spcBef>
                <a:spcPts val="0"/>
              </a:spcBef>
              <a:buSzPct val="70000"/>
              <a:buChar char="●"/>
            </a:pPr>
            <a:r>
              <a:rPr lang="en-US" b="1"/>
              <a:t>Transaction costs</a:t>
            </a:r>
            <a:r>
              <a:rPr lang="en-US"/>
              <a:t> - the costs associated with finding a lender or a borrower for this money.</a:t>
            </a:r>
          </a:p>
          <a:p>
            <a:pPr lvl="0" rtl="0">
              <a:spcBef>
                <a:spcPts val="0"/>
              </a:spcBef>
              <a:buNone/>
            </a:pPr>
            <a:endParaRPr/>
          </a:p>
          <a:p>
            <a:pPr marL="457200" lvl="0" indent="-317500" rtl="0">
              <a:spcBef>
                <a:spcPts val="0"/>
              </a:spcBef>
              <a:buSzPct val="70000"/>
              <a:buChar char="●"/>
            </a:pPr>
            <a:r>
              <a:rPr lang="en-US"/>
              <a:t>Banks bring savers and borrowers together.</a:t>
            </a:r>
          </a:p>
          <a:p>
            <a:pPr lvl="0" rtl="0">
              <a:spcBef>
                <a:spcPts val="0"/>
              </a:spcBef>
              <a:buNone/>
            </a:pPr>
            <a:endParaRPr/>
          </a:p>
          <a:p>
            <a:pPr marL="457200" lvl="0" indent="-317500">
              <a:spcBef>
                <a:spcPts val="0"/>
              </a:spcBef>
              <a:buSzPct val="70000"/>
              <a:buChar char="●"/>
            </a:pPr>
            <a:r>
              <a:rPr lang="en-US"/>
              <a:t>Banks lower transactions costs and act as financial intermediaries.</a:t>
            </a:r>
          </a:p>
        </p:txBody>
      </p:sp>
      <p:pic>
        <p:nvPicPr>
          <p:cNvPr id="169" name="Shape 169" descr="OSX-Stacked-TM-RGB-300dpi-2016.jpg"/>
          <p:cNvPicPr preferRelativeResize="0"/>
          <p:nvPr/>
        </p:nvPicPr>
        <p:blipFill rotWithShape="1">
          <a:blip r:embed="rId3">
            <a:alphaModFix/>
          </a:blip>
          <a:srcRect/>
          <a:stretch/>
        </p:blipFill>
        <p:spPr>
          <a:xfrm>
            <a:off x="7610087" y="227959"/>
            <a:ext cx="1226400" cy="833700"/>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Shape 174"/>
          <p:cNvSpPr txBox="1">
            <a:spLocks noGrp="1"/>
          </p:cNvSpPr>
          <p:nvPr>
            <p:ph type="title"/>
          </p:nvPr>
        </p:nvSpPr>
        <p:spPr>
          <a:xfrm>
            <a:off x="457200" y="241326"/>
            <a:ext cx="8062800" cy="659400"/>
          </a:xfrm>
          <a:prstGeom prst="rect">
            <a:avLst/>
          </a:prstGeom>
        </p:spPr>
        <p:txBody>
          <a:bodyPr wrap="square" lIns="91425" tIns="91425" rIns="91425" bIns="91425" anchor="b" anchorCtr="0">
            <a:noAutofit/>
          </a:bodyPr>
          <a:lstStyle/>
          <a:p>
            <a:pPr lvl="0">
              <a:spcBef>
                <a:spcPts val="0"/>
              </a:spcBef>
              <a:buNone/>
            </a:pPr>
            <a:r>
              <a:rPr lang="en-US"/>
              <a:t>Banks as Financial Intermediaries</a:t>
            </a:r>
          </a:p>
        </p:txBody>
      </p:sp>
      <p:sp>
        <p:nvSpPr>
          <p:cNvPr id="175" name="Shape 175"/>
          <p:cNvSpPr>
            <a:spLocks noGrp="1"/>
          </p:cNvSpPr>
          <p:nvPr>
            <p:ph type="pic" idx="2"/>
          </p:nvPr>
        </p:nvSpPr>
        <p:spPr>
          <a:xfrm>
            <a:off x="457199" y="1122386"/>
            <a:ext cx="8062800" cy="3500100"/>
          </a:xfrm>
          <a:prstGeom prst="rect">
            <a:avLst/>
          </a:prstGeom>
        </p:spPr>
        <p:txBody>
          <a:bodyPr wrap="square" lIns="91425" tIns="91425" rIns="91425" bIns="91425" anchor="t" anchorCtr="0">
            <a:noAutofit/>
          </a:bodyPr>
          <a:lstStyle/>
          <a:p>
            <a:pPr marL="457200" lvl="0" indent="-317500" rtl="0">
              <a:spcBef>
                <a:spcPts val="0"/>
              </a:spcBef>
              <a:buSzPct val="70000"/>
              <a:buChar char="●"/>
            </a:pPr>
            <a:r>
              <a:rPr lang="en-US" b="1"/>
              <a:t>Financial intermediary</a:t>
            </a:r>
            <a:r>
              <a:rPr lang="en-US"/>
              <a:t> - an institution that operates between a saver with financial assets to invest and an entity who will borrow those assets and pay a rate of return.</a:t>
            </a:r>
          </a:p>
          <a:p>
            <a:pPr lvl="0" rtl="0">
              <a:spcBef>
                <a:spcPts val="0"/>
              </a:spcBef>
              <a:buNone/>
            </a:pPr>
            <a:endParaRPr/>
          </a:p>
          <a:p>
            <a:pPr marL="457200" lvl="0" indent="-317500" rtl="0">
              <a:spcBef>
                <a:spcPts val="0"/>
              </a:spcBef>
              <a:buSzPct val="70000"/>
              <a:buChar char="●"/>
            </a:pPr>
            <a:r>
              <a:rPr lang="en-US" u="sng"/>
              <a:t>Discussion Question</a:t>
            </a:r>
            <a:r>
              <a:rPr lang="en-US"/>
              <a:t>: What are institutions in the financial market, other than banks, that are financial intermediaries?</a:t>
            </a:r>
          </a:p>
          <a:p>
            <a:pPr lvl="0" rtl="0">
              <a:spcBef>
                <a:spcPts val="0"/>
              </a:spcBef>
              <a:buNone/>
            </a:pPr>
            <a:endParaRPr/>
          </a:p>
          <a:p>
            <a:pPr marL="457200" lvl="0" indent="-317500">
              <a:spcBef>
                <a:spcPts val="0"/>
              </a:spcBef>
              <a:buSzPct val="70000"/>
              <a:buChar char="●"/>
            </a:pPr>
            <a:r>
              <a:rPr lang="en-US" b="1"/>
              <a:t>Depository institution</a:t>
            </a:r>
            <a:r>
              <a:rPr lang="en-US"/>
              <a:t> - institution that accepts money deposits and then uses these to make loans.</a:t>
            </a:r>
          </a:p>
        </p:txBody>
      </p:sp>
      <p:pic>
        <p:nvPicPr>
          <p:cNvPr id="176" name="Shape 176" descr="OSX-Stacked-TM-RGB-300dpi-2016.jpg"/>
          <p:cNvPicPr preferRelativeResize="0"/>
          <p:nvPr/>
        </p:nvPicPr>
        <p:blipFill rotWithShape="1">
          <a:blip r:embed="rId3">
            <a:alphaModFix/>
          </a:blip>
          <a:srcRect/>
          <a:stretch/>
        </p:blipFill>
        <p:spPr>
          <a:xfrm>
            <a:off x="7610087" y="227959"/>
            <a:ext cx="1226400" cy="833700"/>
          </a:xfrm>
          <a:prstGeom prst="rect">
            <a:avLst/>
          </a:prstGeom>
          <a:noFill/>
          <a:ln>
            <a:noFill/>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80"/>
        <p:cNvGrpSpPr/>
        <p:nvPr/>
      </p:nvGrpSpPr>
      <p:grpSpPr>
        <a:xfrm>
          <a:off x="0" y="0"/>
          <a:ext cx="0" cy="0"/>
          <a:chOff x="0" y="0"/>
          <a:chExt cx="0" cy="0"/>
        </a:xfrm>
      </p:grpSpPr>
      <p:sp>
        <p:nvSpPr>
          <p:cNvPr id="181" name="Shape 181"/>
          <p:cNvSpPr txBox="1">
            <a:spLocks noGrp="1"/>
          </p:cNvSpPr>
          <p:nvPr>
            <p:ph type="title"/>
          </p:nvPr>
        </p:nvSpPr>
        <p:spPr>
          <a:xfrm>
            <a:off x="457200" y="241325"/>
            <a:ext cx="8062800" cy="833100"/>
          </a:xfrm>
          <a:prstGeom prst="rect">
            <a:avLst/>
          </a:prstGeom>
          <a:noFill/>
          <a:ln>
            <a:noFill/>
          </a:ln>
        </p:spPr>
        <p:txBody>
          <a:bodyPr wrap="square" lIns="91425" tIns="45700" rIns="91425" bIns="45700" anchor="b" anchorCtr="0">
            <a:noAutofit/>
          </a:bodyPr>
          <a:lstStyle/>
          <a:p>
            <a:pPr marL="0" marR="0" lvl="0" indent="0" algn="l" rtl="0">
              <a:spcBef>
                <a:spcPts val="0"/>
              </a:spcBef>
              <a:buClr>
                <a:srgbClr val="6CB255"/>
              </a:buClr>
              <a:buSzPct val="25000"/>
              <a:buFont typeface="Arial Black"/>
              <a:buNone/>
            </a:pPr>
            <a:r>
              <a:rPr lang="en-US"/>
              <a:t>Banks as Financial Intermediaries, </a:t>
            </a:r>
          </a:p>
          <a:p>
            <a:pPr marL="0" marR="0" lvl="0" indent="0" algn="l" rtl="0">
              <a:spcBef>
                <a:spcPts val="0"/>
              </a:spcBef>
              <a:buClr>
                <a:srgbClr val="6CB255"/>
              </a:buClr>
              <a:buSzPct val="25000"/>
              <a:buFont typeface="Arial Black"/>
              <a:buNone/>
            </a:pPr>
            <a:r>
              <a:rPr lang="en-US"/>
              <a:t>Illustrated</a:t>
            </a:r>
          </a:p>
        </p:txBody>
      </p:sp>
      <p:sp>
        <p:nvSpPr>
          <p:cNvPr id="182" name="Shape 182"/>
          <p:cNvSpPr txBox="1">
            <a:spLocks noGrp="1"/>
          </p:cNvSpPr>
          <p:nvPr>
            <p:ph type="body" idx="1"/>
          </p:nvPr>
        </p:nvSpPr>
        <p:spPr>
          <a:xfrm>
            <a:off x="457200" y="4670400"/>
            <a:ext cx="8062800" cy="1984200"/>
          </a:xfrm>
          <a:prstGeom prst="rect">
            <a:avLst/>
          </a:prstGeom>
          <a:noFill/>
          <a:ln>
            <a:noFill/>
          </a:ln>
        </p:spPr>
        <p:txBody>
          <a:bodyPr wrap="square" lIns="91425" tIns="45700" rIns="91425" bIns="45700" anchor="t" anchorCtr="0">
            <a:noAutofit/>
          </a:bodyPr>
          <a:lstStyle/>
          <a:p>
            <a:pPr marL="457200" marR="0" lvl="0" indent="-342900" algn="l" rtl="0">
              <a:spcBef>
                <a:spcPts val="0"/>
              </a:spcBef>
              <a:spcAft>
                <a:spcPts val="0"/>
              </a:spcAft>
              <a:buSzPct val="100000"/>
              <a:buChar char="●"/>
            </a:pPr>
            <a:r>
              <a:rPr lang="en-US" sz="1800"/>
              <a:t>Banks act as financial intermediaries because they stand between savers and borrowers. </a:t>
            </a:r>
          </a:p>
          <a:p>
            <a:pPr marL="457200" marR="0" lvl="0" indent="-342900" algn="l" rtl="0">
              <a:spcBef>
                <a:spcPts val="0"/>
              </a:spcBef>
              <a:spcAft>
                <a:spcPts val="0"/>
              </a:spcAft>
              <a:buSzPct val="100000"/>
              <a:buChar char="●"/>
            </a:pPr>
            <a:r>
              <a:rPr lang="en-US" sz="1800"/>
              <a:t>Savers place deposits with banks, and then receive interest payments and withdraw money. </a:t>
            </a:r>
          </a:p>
          <a:p>
            <a:pPr marL="457200" marR="0" lvl="0" indent="-342900" algn="l" rtl="0">
              <a:spcBef>
                <a:spcPts val="0"/>
              </a:spcBef>
              <a:spcAft>
                <a:spcPts val="0"/>
              </a:spcAft>
              <a:buSzPct val="100000"/>
              <a:buChar char="●"/>
            </a:pPr>
            <a:r>
              <a:rPr lang="en-US" sz="1800"/>
              <a:t>Borrowers receive loans from banks and repay the loans with interest. </a:t>
            </a:r>
          </a:p>
          <a:p>
            <a:pPr marL="457200" marR="0" lvl="0" indent="-342900" algn="l" rtl="0">
              <a:spcBef>
                <a:spcPts val="0"/>
              </a:spcBef>
              <a:spcAft>
                <a:spcPts val="0"/>
              </a:spcAft>
              <a:buSzPct val="100000"/>
              <a:buChar char="●"/>
            </a:pPr>
            <a:r>
              <a:rPr lang="en-US" sz="1800"/>
              <a:t>In turn, banks return money to savers in the form of withdrawals, which also include interest payments from banks to savers.</a:t>
            </a:r>
          </a:p>
        </p:txBody>
      </p:sp>
      <p:pic>
        <p:nvPicPr>
          <p:cNvPr id="183" name="Shape 183" descr="CNX_Econ_C27_002.jpg"/>
          <p:cNvPicPr preferRelativeResize="0">
            <a:picLocks noGrp="1"/>
          </p:cNvPicPr>
          <p:nvPr>
            <p:ph type="pic" idx="2"/>
          </p:nvPr>
        </p:nvPicPr>
        <p:blipFill rotWithShape="1">
          <a:blip r:embed="rId3">
            <a:alphaModFix/>
          </a:blip>
          <a:srcRect/>
          <a:stretch/>
        </p:blipFill>
        <p:spPr>
          <a:xfrm>
            <a:off x="1041616" y="1122386"/>
            <a:ext cx="6894079" cy="3500071"/>
          </a:xfrm>
          <a:prstGeom prst="rect">
            <a:avLst/>
          </a:prstGeom>
          <a:noFill/>
          <a:ln>
            <a:noFill/>
          </a:ln>
        </p:spPr>
      </p:pic>
      <p:pic>
        <p:nvPicPr>
          <p:cNvPr id="184" name="Shape 184" descr="OSX-Stacked-TM-RGB-300dpi-2016.jpg"/>
          <p:cNvPicPr preferRelativeResize="0"/>
          <p:nvPr/>
        </p:nvPicPr>
        <p:blipFill rotWithShape="1">
          <a:blip r:embed="rId4">
            <a:alphaModFix/>
          </a:blip>
          <a:srcRect/>
          <a:stretch/>
        </p:blipFill>
        <p:spPr>
          <a:xfrm>
            <a:off x="7610087" y="227959"/>
            <a:ext cx="1222295" cy="833203"/>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pic>
        <p:nvPicPr>
          <p:cNvPr id="1031"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0559" y="170257"/>
            <a:ext cx="7787767" cy="65048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Shape 189"/>
          <p:cNvSpPr txBox="1">
            <a:spLocks noGrp="1"/>
          </p:cNvSpPr>
          <p:nvPr>
            <p:ph type="title"/>
          </p:nvPr>
        </p:nvSpPr>
        <p:spPr>
          <a:xfrm>
            <a:off x="457200" y="241326"/>
            <a:ext cx="8062800" cy="659400"/>
          </a:xfrm>
          <a:prstGeom prst="rect">
            <a:avLst/>
          </a:prstGeom>
        </p:spPr>
        <p:txBody>
          <a:bodyPr wrap="square" lIns="91425" tIns="91425" rIns="91425" bIns="91425" anchor="b" anchorCtr="0">
            <a:noAutofit/>
          </a:bodyPr>
          <a:lstStyle/>
          <a:p>
            <a:pPr lvl="0">
              <a:spcBef>
                <a:spcPts val="0"/>
              </a:spcBef>
              <a:buNone/>
            </a:pPr>
            <a:r>
              <a:rPr lang="en-US"/>
              <a:t>A Bank’s Balance Sheet</a:t>
            </a:r>
          </a:p>
        </p:txBody>
      </p:sp>
      <p:sp>
        <p:nvSpPr>
          <p:cNvPr id="190" name="Shape 190"/>
          <p:cNvSpPr>
            <a:spLocks noGrp="1"/>
          </p:cNvSpPr>
          <p:nvPr>
            <p:ph type="pic" idx="2"/>
          </p:nvPr>
        </p:nvSpPr>
        <p:spPr>
          <a:xfrm>
            <a:off x="457200" y="973600"/>
            <a:ext cx="8062800" cy="5381400"/>
          </a:xfrm>
          <a:prstGeom prst="rect">
            <a:avLst/>
          </a:prstGeom>
        </p:spPr>
        <p:txBody>
          <a:bodyPr wrap="square" lIns="91425" tIns="91425" rIns="91425" bIns="91425" anchor="t" anchorCtr="0">
            <a:noAutofit/>
          </a:bodyPr>
          <a:lstStyle/>
          <a:p>
            <a:pPr marL="457200" lvl="0" indent="-317500" rtl="0">
              <a:spcBef>
                <a:spcPts val="0"/>
              </a:spcBef>
              <a:buSzPct val="70000"/>
              <a:buChar char="●"/>
            </a:pPr>
            <a:r>
              <a:rPr lang="en-US" b="1"/>
              <a:t>Balance sheet</a:t>
            </a:r>
            <a:r>
              <a:rPr lang="en-US"/>
              <a:t> - an accounting tool that lists assets and liabilities.</a:t>
            </a:r>
          </a:p>
          <a:p>
            <a:pPr lvl="0" rtl="0">
              <a:spcBef>
                <a:spcPts val="0"/>
              </a:spcBef>
              <a:buNone/>
            </a:pPr>
            <a:endParaRPr/>
          </a:p>
          <a:p>
            <a:pPr marL="457200" lvl="0" indent="-317500" rtl="0">
              <a:spcBef>
                <a:spcPts val="0"/>
              </a:spcBef>
              <a:buSzPct val="70000"/>
              <a:buChar char="●"/>
            </a:pPr>
            <a:r>
              <a:rPr lang="en-US" b="1"/>
              <a:t>Asset</a:t>
            </a:r>
            <a:r>
              <a:rPr lang="en-US"/>
              <a:t> - item of value that a firm or an individual owns. </a:t>
            </a:r>
          </a:p>
          <a:p>
            <a:pPr lvl="0" rtl="0">
              <a:spcBef>
                <a:spcPts val="0"/>
              </a:spcBef>
              <a:buNone/>
            </a:pPr>
            <a:endParaRPr/>
          </a:p>
          <a:p>
            <a:pPr marL="457200" lvl="0" indent="-317500" rtl="0">
              <a:spcBef>
                <a:spcPts val="0"/>
              </a:spcBef>
              <a:buSzPct val="70000"/>
              <a:buChar char="●"/>
            </a:pPr>
            <a:r>
              <a:rPr lang="en-US" b="1"/>
              <a:t>Liability</a:t>
            </a:r>
            <a:r>
              <a:rPr lang="en-US"/>
              <a:t> - any amount or debt that a firm or an individual owes.</a:t>
            </a:r>
          </a:p>
          <a:p>
            <a:pPr lvl="0" rtl="0">
              <a:spcBef>
                <a:spcPts val="0"/>
              </a:spcBef>
              <a:buNone/>
            </a:pPr>
            <a:endParaRPr/>
          </a:p>
          <a:p>
            <a:pPr marL="457200" lvl="0" indent="-317500" rtl="0">
              <a:spcBef>
                <a:spcPts val="0"/>
              </a:spcBef>
              <a:buSzPct val="70000"/>
              <a:buChar char="●"/>
            </a:pPr>
            <a:r>
              <a:rPr lang="en-US" b="1"/>
              <a:t>Net worth</a:t>
            </a:r>
            <a:r>
              <a:rPr lang="en-US"/>
              <a:t> - the excess of the asset value over and above the amount of the liability; total assets minus total liabilities. </a:t>
            </a:r>
          </a:p>
          <a:p>
            <a:pPr lvl="0" rtl="0">
              <a:spcBef>
                <a:spcPts val="0"/>
              </a:spcBef>
              <a:buNone/>
            </a:pPr>
            <a:endParaRPr/>
          </a:p>
          <a:p>
            <a:pPr marL="457200" lvl="0" indent="-317500" rtl="0">
              <a:spcBef>
                <a:spcPts val="0"/>
              </a:spcBef>
              <a:buSzPct val="70000"/>
              <a:buChar char="●"/>
            </a:pPr>
            <a:r>
              <a:rPr lang="en-US" b="1"/>
              <a:t>Bank capital</a:t>
            </a:r>
            <a:r>
              <a:rPr lang="en-US"/>
              <a:t> - a bank’s net worth.</a:t>
            </a:r>
          </a:p>
        </p:txBody>
      </p:sp>
      <p:pic>
        <p:nvPicPr>
          <p:cNvPr id="191" name="Shape 191" descr="OSX-Stacked-TM-RGB-300dpi-2016.jpg"/>
          <p:cNvPicPr preferRelativeResize="0"/>
          <p:nvPr/>
        </p:nvPicPr>
        <p:blipFill rotWithShape="1">
          <a:blip r:embed="rId3">
            <a:alphaModFix/>
          </a:blip>
          <a:srcRect/>
          <a:stretch/>
        </p:blipFill>
        <p:spPr>
          <a:xfrm>
            <a:off x="7610087" y="227959"/>
            <a:ext cx="1226400" cy="833700"/>
          </a:xfrm>
          <a:prstGeom prst="rect">
            <a:avLst/>
          </a:prstGeom>
          <a:noFill/>
          <a:ln>
            <a:noFill/>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95"/>
        <p:cNvGrpSpPr/>
        <p:nvPr/>
      </p:nvGrpSpPr>
      <p:grpSpPr>
        <a:xfrm>
          <a:off x="0" y="0"/>
          <a:ext cx="0" cy="0"/>
          <a:chOff x="0" y="0"/>
          <a:chExt cx="0" cy="0"/>
        </a:xfrm>
      </p:grpSpPr>
      <p:sp>
        <p:nvSpPr>
          <p:cNvPr id="196" name="Shape 196"/>
          <p:cNvSpPr txBox="1">
            <a:spLocks noGrp="1"/>
          </p:cNvSpPr>
          <p:nvPr>
            <p:ph type="title"/>
          </p:nvPr>
        </p:nvSpPr>
        <p:spPr>
          <a:xfrm>
            <a:off x="457200" y="241325"/>
            <a:ext cx="8062800" cy="528900"/>
          </a:xfrm>
          <a:prstGeom prst="rect">
            <a:avLst/>
          </a:prstGeom>
          <a:noFill/>
          <a:ln>
            <a:noFill/>
          </a:ln>
        </p:spPr>
        <p:txBody>
          <a:bodyPr wrap="square" lIns="91425" tIns="45700" rIns="91425" bIns="45700" anchor="b" anchorCtr="0">
            <a:noAutofit/>
          </a:bodyPr>
          <a:lstStyle/>
          <a:p>
            <a:pPr marL="0" marR="0" lvl="0" indent="0" algn="l" rtl="0">
              <a:spcBef>
                <a:spcPts val="0"/>
              </a:spcBef>
              <a:buClr>
                <a:srgbClr val="6CB255"/>
              </a:buClr>
              <a:buSzPct val="25000"/>
              <a:buFont typeface="Arial Black"/>
              <a:buNone/>
            </a:pPr>
            <a:r>
              <a:rPr lang="en-US"/>
              <a:t>A Bank’s Balance Sheet </a:t>
            </a:r>
          </a:p>
        </p:txBody>
      </p:sp>
      <p:sp>
        <p:nvSpPr>
          <p:cNvPr id="197" name="Shape 197"/>
          <p:cNvSpPr txBox="1">
            <a:spLocks noGrp="1"/>
          </p:cNvSpPr>
          <p:nvPr>
            <p:ph type="body" idx="1"/>
          </p:nvPr>
        </p:nvSpPr>
        <p:spPr>
          <a:xfrm>
            <a:off x="457200" y="2771024"/>
            <a:ext cx="8062800" cy="3851700"/>
          </a:xfrm>
          <a:prstGeom prst="rect">
            <a:avLst/>
          </a:prstGeom>
          <a:noFill/>
          <a:ln>
            <a:noFill/>
          </a:ln>
        </p:spPr>
        <p:txBody>
          <a:bodyPr wrap="square" lIns="91425" tIns="45700" rIns="91425" bIns="45700" anchor="t" anchorCtr="0">
            <a:noAutofit/>
          </a:bodyPr>
          <a:lstStyle/>
          <a:p>
            <a:pPr marL="457200" marR="0" lvl="0" indent="-317500" algn="l" rtl="0">
              <a:spcBef>
                <a:spcPts val="0"/>
              </a:spcBef>
              <a:spcAft>
                <a:spcPts val="0"/>
              </a:spcAft>
              <a:buSzPct val="70000"/>
              <a:buChar char="●"/>
            </a:pPr>
            <a:r>
              <a:rPr lang="en-US"/>
              <a:t>This figure shows a hypothetical and simplified balance sheet for the Safe and Secure Bank. </a:t>
            </a:r>
          </a:p>
          <a:p>
            <a:pPr marR="0" lvl="0" algn="l" rtl="0">
              <a:spcBef>
                <a:spcPts val="0"/>
              </a:spcBef>
              <a:spcAft>
                <a:spcPts val="0"/>
              </a:spcAft>
              <a:buNone/>
            </a:pPr>
            <a:endParaRPr/>
          </a:p>
          <a:p>
            <a:pPr marL="457200" marR="0" lvl="0" indent="-317500" algn="l" rtl="0">
              <a:spcBef>
                <a:spcPts val="0"/>
              </a:spcBef>
              <a:spcAft>
                <a:spcPts val="0"/>
              </a:spcAft>
              <a:buSzPct val="70000"/>
              <a:buChar char="●"/>
            </a:pPr>
            <a:r>
              <a:rPr lang="en-US" b="1"/>
              <a:t>T-account</a:t>
            </a:r>
            <a:r>
              <a:rPr lang="en-US"/>
              <a:t> - a balance sheet with a two-column format, with the T-shape formed by the vertical line down the middle and the horizontal line under the column headings for “Assets” and “Liabilities”.</a:t>
            </a:r>
          </a:p>
          <a:p>
            <a:pPr marR="0" lvl="0" algn="l" rtl="0">
              <a:spcBef>
                <a:spcPts val="0"/>
              </a:spcBef>
              <a:spcAft>
                <a:spcPts val="0"/>
              </a:spcAft>
              <a:buNone/>
            </a:pPr>
            <a:endParaRPr/>
          </a:p>
          <a:p>
            <a:pPr marL="457200" marR="0" lvl="0" indent="-317500" algn="l" rtl="0">
              <a:spcBef>
                <a:spcPts val="0"/>
              </a:spcBef>
              <a:spcAft>
                <a:spcPts val="0"/>
              </a:spcAft>
              <a:buSzPct val="70000"/>
              <a:buChar char="●"/>
            </a:pPr>
            <a:r>
              <a:rPr lang="en-US"/>
              <a:t>The “T” in a T-account has:</a:t>
            </a:r>
          </a:p>
          <a:p>
            <a:pPr marL="914400" marR="0" lvl="1" indent="-355600" algn="l" rtl="0">
              <a:spcBef>
                <a:spcPts val="0"/>
              </a:spcBef>
              <a:spcAft>
                <a:spcPts val="0"/>
              </a:spcAft>
              <a:buSzPct val="100000"/>
              <a:buChar char="○"/>
            </a:pPr>
            <a:r>
              <a:rPr lang="en-US"/>
              <a:t>the </a:t>
            </a:r>
            <a:r>
              <a:rPr lang="en-US" u="sng"/>
              <a:t>assets</a:t>
            </a:r>
            <a:r>
              <a:rPr lang="en-US"/>
              <a:t> of a firm, on the left</a:t>
            </a:r>
          </a:p>
          <a:p>
            <a:pPr marL="914400" marR="0" lvl="1" indent="-355600" algn="l" rtl="0">
              <a:spcBef>
                <a:spcPts val="0"/>
              </a:spcBef>
              <a:spcAft>
                <a:spcPts val="0"/>
              </a:spcAft>
              <a:buSzPct val="100000"/>
              <a:buChar char="○"/>
            </a:pPr>
            <a:r>
              <a:rPr lang="en-US"/>
              <a:t>its </a:t>
            </a:r>
            <a:r>
              <a:rPr lang="en-US" u="sng"/>
              <a:t>liabilities</a:t>
            </a:r>
            <a:r>
              <a:rPr lang="en-US"/>
              <a:t>, on the right.</a:t>
            </a:r>
          </a:p>
        </p:txBody>
      </p:sp>
      <p:pic>
        <p:nvPicPr>
          <p:cNvPr id="198" name="Shape 198" descr="CNX_Econ_C27_004.jpg"/>
          <p:cNvPicPr preferRelativeResize="0">
            <a:picLocks noGrp="1"/>
          </p:cNvPicPr>
          <p:nvPr>
            <p:ph type="pic" idx="2"/>
          </p:nvPr>
        </p:nvPicPr>
        <p:blipFill rotWithShape="1">
          <a:blip r:embed="rId3">
            <a:alphaModFix/>
          </a:blip>
          <a:srcRect/>
          <a:stretch/>
        </p:blipFill>
        <p:spPr>
          <a:xfrm>
            <a:off x="521851" y="1739274"/>
            <a:ext cx="8062800" cy="894600"/>
          </a:xfrm>
          <a:prstGeom prst="rect">
            <a:avLst/>
          </a:prstGeom>
          <a:noFill/>
          <a:ln>
            <a:noFill/>
          </a:ln>
        </p:spPr>
      </p:pic>
      <p:pic>
        <p:nvPicPr>
          <p:cNvPr id="199" name="Shape 199" descr="OSX-Stacked-TM-RGB-300dpi-2016.jpg"/>
          <p:cNvPicPr preferRelativeResize="0"/>
          <p:nvPr/>
        </p:nvPicPr>
        <p:blipFill rotWithShape="1">
          <a:blip r:embed="rId4">
            <a:alphaModFix/>
          </a:blip>
          <a:srcRect/>
          <a:stretch/>
        </p:blipFill>
        <p:spPr>
          <a:xfrm>
            <a:off x="7610087" y="227959"/>
            <a:ext cx="1222295" cy="833203"/>
          </a:xfrm>
          <a:prstGeom prst="rect">
            <a:avLst/>
          </a:prstGeom>
          <a:noFill/>
          <a:ln>
            <a:noFill/>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03"/>
        <p:cNvGrpSpPr/>
        <p:nvPr/>
      </p:nvGrpSpPr>
      <p:grpSpPr>
        <a:xfrm>
          <a:off x="0" y="0"/>
          <a:ext cx="0" cy="0"/>
          <a:chOff x="0" y="0"/>
          <a:chExt cx="0" cy="0"/>
        </a:xfrm>
      </p:grpSpPr>
      <p:sp>
        <p:nvSpPr>
          <p:cNvPr id="204" name="Shape 204"/>
          <p:cNvSpPr txBox="1">
            <a:spLocks noGrp="1"/>
          </p:cNvSpPr>
          <p:nvPr>
            <p:ph type="title"/>
          </p:nvPr>
        </p:nvSpPr>
        <p:spPr>
          <a:xfrm>
            <a:off x="457200" y="241326"/>
            <a:ext cx="8062800" cy="659400"/>
          </a:xfrm>
          <a:prstGeom prst="rect">
            <a:avLst/>
          </a:prstGeom>
        </p:spPr>
        <p:txBody>
          <a:bodyPr wrap="square" lIns="91425" tIns="91425" rIns="91425" bIns="91425" anchor="b" anchorCtr="0">
            <a:noAutofit/>
          </a:bodyPr>
          <a:lstStyle/>
          <a:p>
            <a:pPr lvl="0">
              <a:spcBef>
                <a:spcPts val="0"/>
              </a:spcBef>
              <a:buNone/>
            </a:pPr>
            <a:r>
              <a:rPr lang="en-US"/>
              <a:t>Reserves and Bankruptcy</a:t>
            </a:r>
          </a:p>
        </p:txBody>
      </p:sp>
      <p:sp>
        <p:nvSpPr>
          <p:cNvPr id="205" name="Shape 205"/>
          <p:cNvSpPr>
            <a:spLocks noGrp="1"/>
          </p:cNvSpPr>
          <p:nvPr>
            <p:ph type="pic" idx="2"/>
          </p:nvPr>
        </p:nvSpPr>
        <p:spPr>
          <a:xfrm>
            <a:off x="457200" y="1122369"/>
            <a:ext cx="8062800" cy="5446800"/>
          </a:xfrm>
          <a:prstGeom prst="rect">
            <a:avLst/>
          </a:prstGeom>
        </p:spPr>
        <p:txBody>
          <a:bodyPr wrap="square" lIns="91425" tIns="91425" rIns="91425" bIns="91425" anchor="t" anchorCtr="0">
            <a:noAutofit/>
          </a:bodyPr>
          <a:lstStyle/>
          <a:p>
            <a:pPr marL="457200" lvl="0" indent="-317500" rtl="0">
              <a:spcBef>
                <a:spcPts val="0"/>
              </a:spcBef>
              <a:spcAft>
                <a:spcPts val="0"/>
              </a:spcAft>
              <a:buSzPct val="70000"/>
              <a:buChar char="●"/>
            </a:pPr>
            <a:r>
              <a:rPr lang="en-US" b="1"/>
              <a:t>Reserves</a:t>
            </a:r>
            <a:r>
              <a:rPr lang="en-US"/>
              <a:t> - funds that a bank keeps on hand and that it does not loan out or invest in bonds.</a:t>
            </a:r>
          </a:p>
          <a:p>
            <a:pPr lvl="0" rtl="0">
              <a:spcBef>
                <a:spcPts val="0"/>
              </a:spcBef>
              <a:spcAft>
                <a:spcPts val="0"/>
              </a:spcAft>
              <a:buNone/>
            </a:pPr>
            <a:endParaRPr/>
          </a:p>
          <a:p>
            <a:pPr marL="457200" lvl="0" indent="-317500" rtl="0">
              <a:spcBef>
                <a:spcPts val="0"/>
              </a:spcBef>
              <a:spcAft>
                <a:spcPts val="0"/>
              </a:spcAft>
              <a:buSzPct val="70000"/>
              <a:buChar char="●"/>
            </a:pPr>
            <a:r>
              <a:rPr lang="en-US"/>
              <a:t>The Federal Reserve requires that banks keep a certain percentage of depositors’ money on “reserve”.</a:t>
            </a:r>
          </a:p>
          <a:p>
            <a:pPr lvl="0" rtl="0">
              <a:spcBef>
                <a:spcPts val="0"/>
              </a:spcBef>
              <a:spcAft>
                <a:spcPts val="0"/>
              </a:spcAft>
              <a:buNone/>
            </a:pPr>
            <a:endParaRPr/>
          </a:p>
          <a:p>
            <a:pPr marL="457200" lvl="0" indent="-317500" rtl="0">
              <a:spcBef>
                <a:spcPts val="0"/>
              </a:spcBef>
              <a:spcAft>
                <a:spcPts val="0"/>
              </a:spcAft>
              <a:buSzPct val="70000"/>
              <a:buChar char="●"/>
            </a:pPr>
            <a:r>
              <a:rPr lang="en-US"/>
              <a:t>We define </a:t>
            </a:r>
            <a:r>
              <a:rPr lang="en-US" u="sng"/>
              <a:t>net worth</a:t>
            </a:r>
            <a:r>
              <a:rPr lang="en-US"/>
              <a:t> of a bank as its total assets minus its total liabilities.</a:t>
            </a:r>
          </a:p>
          <a:p>
            <a:pPr marL="914400" lvl="1" indent="-355600" rtl="0">
              <a:spcBef>
                <a:spcPts val="0"/>
              </a:spcBef>
              <a:spcAft>
                <a:spcPts val="0"/>
              </a:spcAft>
              <a:buSzPct val="100000"/>
            </a:pPr>
            <a:r>
              <a:rPr lang="en-US"/>
              <a:t>For a financially healthy bank, the net worth will be positive. </a:t>
            </a:r>
          </a:p>
          <a:p>
            <a:pPr marL="914400" lvl="1" indent="-355600" rtl="0">
              <a:spcBef>
                <a:spcPts val="0"/>
              </a:spcBef>
              <a:spcAft>
                <a:spcPts val="0"/>
              </a:spcAft>
              <a:buSzPct val="100000"/>
            </a:pPr>
            <a:r>
              <a:rPr lang="en-US"/>
              <a:t>If a bank has negative net worth and depositors tried to withdraw their money, the bank would not be able to give all depositors their money.</a:t>
            </a:r>
          </a:p>
          <a:p>
            <a:pPr lvl="0" indent="457200" rtl="0">
              <a:spcBef>
                <a:spcPts val="0"/>
              </a:spcBef>
              <a:spcAft>
                <a:spcPts val="0"/>
              </a:spcAft>
              <a:buNone/>
            </a:pPr>
            <a:endParaRPr/>
          </a:p>
          <a:p>
            <a:pPr marR="0" lvl="0" algn="l" rtl="0">
              <a:lnSpc>
                <a:spcPct val="100000"/>
              </a:lnSpc>
              <a:spcBef>
                <a:spcPts val="0"/>
              </a:spcBef>
              <a:spcAft>
                <a:spcPts val="0"/>
              </a:spcAft>
              <a:buNone/>
            </a:pPr>
            <a:endParaRPr/>
          </a:p>
        </p:txBody>
      </p:sp>
      <p:pic>
        <p:nvPicPr>
          <p:cNvPr id="206" name="Shape 206" descr="OSX-Stacked-TM-RGB-300dpi-2016.jpg"/>
          <p:cNvPicPr preferRelativeResize="0"/>
          <p:nvPr/>
        </p:nvPicPr>
        <p:blipFill rotWithShape="1">
          <a:blip r:embed="rId3">
            <a:alphaModFix/>
          </a:blip>
          <a:srcRect/>
          <a:stretch/>
        </p:blipFill>
        <p:spPr>
          <a:xfrm>
            <a:off x="7610087" y="227959"/>
            <a:ext cx="1226400" cy="833700"/>
          </a:xfrm>
          <a:prstGeom prst="rect">
            <a:avLst/>
          </a:prstGeom>
          <a:noFill/>
          <a:ln>
            <a:noFill/>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10"/>
        <p:cNvGrpSpPr/>
        <p:nvPr/>
      </p:nvGrpSpPr>
      <p:grpSpPr>
        <a:xfrm>
          <a:off x="0" y="0"/>
          <a:ext cx="0" cy="0"/>
          <a:chOff x="0" y="0"/>
          <a:chExt cx="0" cy="0"/>
        </a:xfrm>
      </p:grpSpPr>
      <p:sp>
        <p:nvSpPr>
          <p:cNvPr id="211" name="Shape 211"/>
          <p:cNvSpPr txBox="1">
            <a:spLocks noGrp="1"/>
          </p:cNvSpPr>
          <p:nvPr>
            <p:ph type="title"/>
          </p:nvPr>
        </p:nvSpPr>
        <p:spPr>
          <a:xfrm>
            <a:off x="457200" y="241326"/>
            <a:ext cx="8062800" cy="659400"/>
          </a:xfrm>
          <a:prstGeom prst="rect">
            <a:avLst/>
          </a:prstGeom>
        </p:spPr>
        <p:txBody>
          <a:bodyPr wrap="square" lIns="91425" tIns="91425" rIns="91425" bIns="91425" anchor="b" anchorCtr="0">
            <a:noAutofit/>
          </a:bodyPr>
          <a:lstStyle/>
          <a:p>
            <a:pPr lvl="0">
              <a:spcBef>
                <a:spcPts val="0"/>
              </a:spcBef>
              <a:buNone/>
            </a:pPr>
            <a:r>
              <a:rPr lang="en-US"/>
              <a:t>How Banks Go Bankrupt</a:t>
            </a:r>
          </a:p>
        </p:txBody>
      </p:sp>
      <p:sp>
        <p:nvSpPr>
          <p:cNvPr id="212" name="Shape 212"/>
          <p:cNvSpPr>
            <a:spLocks noGrp="1"/>
          </p:cNvSpPr>
          <p:nvPr>
            <p:ph type="pic" idx="2"/>
          </p:nvPr>
        </p:nvSpPr>
        <p:spPr>
          <a:xfrm>
            <a:off x="457200" y="1122369"/>
            <a:ext cx="8062800" cy="5275500"/>
          </a:xfrm>
          <a:prstGeom prst="rect">
            <a:avLst/>
          </a:prstGeom>
        </p:spPr>
        <p:txBody>
          <a:bodyPr wrap="square" lIns="91425" tIns="91425" rIns="91425" bIns="91425" anchor="t" anchorCtr="0">
            <a:noAutofit/>
          </a:bodyPr>
          <a:lstStyle/>
          <a:p>
            <a:pPr marL="457200" lvl="0" indent="-317500" rtl="0">
              <a:spcBef>
                <a:spcPts val="0"/>
              </a:spcBef>
              <a:spcAft>
                <a:spcPts val="0"/>
              </a:spcAft>
              <a:buSzPct val="70000"/>
              <a:buChar char="●"/>
            </a:pPr>
            <a:r>
              <a:rPr lang="en-US"/>
              <a:t>Potential problems for a bank:</a:t>
            </a:r>
          </a:p>
          <a:p>
            <a:pPr marL="914400" marR="0" lvl="1" indent="-355600" algn="l" rtl="0">
              <a:lnSpc>
                <a:spcPct val="100000"/>
              </a:lnSpc>
              <a:spcBef>
                <a:spcPts val="0"/>
              </a:spcBef>
              <a:spcAft>
                <a:spcPts val="0"/>
              </a:spcAft>
              <a:buClr>
                <a:srgbClr val="6CB255"/>
              </a:buClr>
              <a:buSzPct val="100000"/>
              <a:buFont typeface="Arial"/>
            </a:pPr>
            <a:r>
              <a:rPr lang="en-US"/>
              <a:t>High rate of loan defaults</a:t>
            </a:r>
          </a:p>
          <a:p>
            <a:pPr marL="914400" marR="0" lvl="1" indent="-355600" algn="l" rtl="0">
              <a:lnSpc>
                <a:spcPct val="100000"/>
              </a:lnSpc>
              <a:spcBef>
                <a:spcPts val="0"/>
              </a:spcBef>
              <a:spcAft>
                <a:spcPts val="0"/>
              </a:spcAft>
              <a:buClr>
                <a:srgbClr val="6CB255"/>
              </a:buClr>
              <a:buSzPct val="100000"/>
              <a:buFont typeface="Arial"/>
            </a:pPr>
            <a:r>
              <a:rPr lang="en-US" b="1"/>
              <a:t>Asset-liability time mismatch</a:t>
            </a:r>
            <a:r>
              <a:rPr lang="en-US"/>
              <a:t> - the ability for customers to withdraw bank’s liabilities in the short term while customers repay its assets in the long term.</a:t>
            </a:r>
          </a:p>
          <a:p>
            <a:pPr marR="0" lvl="0" indent="457200" algn="l" rtl="0">
              <a:lnSpc>
                <a:spcPct val="100000"/>
              </a:lnSpc>
              <a:spcBef>
                <a:spcPts val="0"/>
              </a:spcBef>
              <a:spcAft>
                <a:spcPts val="0"/>
              </a:spcAft>
              <a:buNone/>
            </a:pPr>
            <a:endParaRPr/>
          </a:p>
          <a:p>
            <a:pPr marL="457200" marR="0" lvl="0" indent="-317500" algn="l" rtl="0">
              <a:lnSpc>
                <a:spcPct val="100000"/>
              </a:lnSpc>
              <a:spcBef>
                <a:spcPts val="0"/>
              </a:spcBef>
              <a:spcAft>
                <a:spcPts val="0"/>
              </a:spcAft>
              <a:buSzPct val="70000"/>
              <a:buChar char="●"/>
            </a:pPr>
            <a:r>
              <a:rPr lang="en-US"/>
              <a:t>Strategies to reduce risk:</a:t>
            </a:r>
          </a:p>
          <a:p>
            <a:pPr marL="914400" marR="0" lvl="1" indent="-355600" algn="l" rtl="0">
              <a:lnSpc>
                <a:spcPct val="100000"/>
              </a:lnSpc>
              <a:spcBef>
                <a:spcPts val="0"/>
              </a:spcBef>
              <a:spcAft>
                <a:spcPts val="0"/>
              </a:spcAft>
              <a:buSzPct val="100000"/>
            </a:pPr>
            <a:r>
              <a:rPr lang="en-US" b="1"/>
              <a:t>Diversify</a:t>
            </a:r>
            <a:r>
              <a:rPr lang="en-US"/>
              <a:t> - making loans or investments with a variety of firms, to reduce the risk of being adversely affected by events at one or a few firms.</a:t>
            </a:r>
          </a:p>
          <a:p>
            <a:pPr marL="914400" marR="0" lvl="1" indent="-355600" algn="l" rtl="0">
              <a:lnSpc>
                <a:spcPct val="100000"/>
              </a:lnSpc>
              <a:spcBef>
                <a:spcPts val="0"/>
              </a:spcBef>
              <a:spcAft>
                <a:spcPts val="0"/>
              </a:spcAft>
              <a:buSzPct val="100000"/>
            </a:pPr>
            <a:r>
              <a:rPr lang="en-US"/>
              <a:t>Sell some of the loans they make in the secondary loan market.</a:t>
            </a:r>
          </a:p>
          <a:p>
            <a:pPr marL="914400" marR="0" lvl="1" indent="-355600" algn="l" rtl="0">
              <a:lnSpc>
                <a:spcPct val="100000"/>
              </a:lnSpc>
              <a:spcBef>
                <a:spcPts val="0"/>
              </a:spcBef>
              <a:spcAft>
                <a:spcPts val="0"/>
              </a:spcAft>
              <a:buSzPct val="100000"/>
            </a:pPr>
            <a:r>
              <a:rPr lang="en-US"/>
              <a:t>Hold a greater share of assets (government bonds or reserves).</a:t>
            </a:r>
          </a:p>
        </p:txBody>
      </p:sp>
      <p:pic>
        <p:nvPicPr>
          <p:cNvPr id="213" name="Shape 213" descr="OSX-Stacked-TM-RGB-300dpi-2016.jpg"/>
          <p:cNvPicPr preferRelativeResize="0"/>
          <p:nvPr/>
        </p:nvPicPr>
        <p:blipFill rotWithShape="1">
          <a:blip r:embed="rId3">
            <a:alphaModFix/>
          </a:blip>
          <a:srcRect/>
          <a:stretch/>
        </p:blipFill>
        <p:spPr>
          <a:xfrm>
            <a:off x="7610087" y="227959"/>
            <a:ext cx="1226400" cy="833700"/>
          </a:xfrm>
          <a:prstGeom prst="rect">
            <a:avLst/>
          </a:prstGeom>
          <a:noFill/>
          <a:ln>
            <a:noFill/>
          </a:ln>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17"/>
        <p:cNvGrpSpPr/>
        <p:nvPr/>
      </p:nvGrpSpPr>
      <p:grpSpPr>
        <a:xfrm>
          <a:off x="0" y="0"/>
          <a:ext cx="0" cy="0"/>
          <a:chOff x="0" y="0"/>
          <a:chExt cx="0" cy="0"/>
        </a:xfrm>
      </p:grpSpPr>
      <p:sp>
        <p:nvSpPr>
          <p:cNvPr id="218" name="Shape 218"/>
          <p:cNvSpPr txBox="1">
            <a:spLocks noGrp="1"/>
          </p:cNvSpPr>
          <p:nvPr>
            <p:ph type="title"/>
          </p:nvPr>
        </p:nvSpPr>
        <p:spPr>
          <a:xfrm>
            <a:off x="457200" y="241326"/>
            <a:ext cx="8062800" cy="659400"/>
          </a:xfrm>
          <a:prstGeom prst="rect">
            <a:avLst/>
          </a:prstGeom>
        </p:spPr>
        <p:txBody>
          <a:bodyPr wrap="square" lIns="91425" tIns="91425" rIns="91425" bIns="91425" anchor="b" anchorCtr="0">
            <a:noAutofit/>
          </a:bodyPr>
          <a:lstStyle/>
          <a:p>
            <a:pPr lvl="0">
              <a:spcBef>
                <a:spcPts val="0"/>
              </a:spcBef>
              <a:buNone/>
            </a:pPr>
            <a:r>
              <a:rPr lang="en-US"/>
              <a:t>14.4 How Banks Create Money, Part 1</a:t>
            </a:r>
          </a:p>
        </p:txBody>
      </p:sp>
      <p:sp>
        <p:nvSpPr>
          <p:cNvPr id="219" name="Shape 219"/>
          <p:cNvSpPr>
            <a:spLocks noGrp="1"/>
          </p:cNvSpPr>
          <p:nvPr>
            <p:ph type="pic" idx="2"/>
          </p:nvPr>
        </p:nvSpPr>
        <p:spPr>
          <a:xfrm>
            <a:off x="457200" y="855925"/>
            <a:ext cx="8062800" cy="5830800"/>
          </a:xfrm>
          <a:prstGeom prst="rect">
            <a:avLst/>
          </a:prstGeom>
        </p:spPr>
        <p:txBody>
          <a:bodyPr wrap="square" lIns="91425" tIns="91425" rIns="91425" bIns="91425" anchor="t" anchorCtr="0">
            <a:noAutofit/>
          </a:bodyPr>
          <a:lstStyle/>
          <a:p>
            <a:pPr marL="457200" lvl="0" indent="-317500" rtl="0">
              <a:spcBef>
                <a:spcPts val="0"/>
              </a:spcBef>
              <a:buSzPct val="70000"/>
              <a:buChar char="●"/>
            </a:pPr>
            <a:r>
              <a:rPr lang="en-US"/>
              <a:t>The banking system can create money through the process of making loans.</a:t>
            </a:r>
          </a:p>
          <a:p>
            <a:pPr lvl="0" rtl="0">
              <a:spcBef>
                <a:spcPts val="0"/>
              </a:spcBef>
              <a:buNone/>
            </a:pPr>
            <a:endParaRPr/>
          </a:p>
          <a:p>
            <a:pPr lvl="0" rtl="0">
              <a:spcBef>
                <a:spcPts val="0"/>
              </a:spcBef>
              <a:buNone/>
            </a:pPr>
            <a:endParaRPr/>
          </a:p>
          <a:p>
            <a:pPr marL="457200" lvl="0" indent="-317500" rtl="0">
              <a:spcBef>
                <a:spcPts val="0"/>
              </a:spcBef>
              <a:spcAft>
                <a:spcPts val="0"/>
              </a:spcAft>
              <a:buSzPct val="70000"/>
              <a:buChar char="●"/>
            </a:pPr>
            <a:r>
              <a:rPr lang="en-US"/>
              <a:t>In the T-account balance sheet above, Singelton Bank is simply storing money for depositors, and not making loans.</a:t>
            </a:r>
          </a:p>
          <a:p>
            <a:pPr marL="914400" lvl="1" indent="-355600" rtl="0">
              <a:spcBef>
                <a:spcPts val="0"/>
              </a:spcBef>
              <a:buSzPct val="100000"/>
            </a:pPr>
            <a:r>
              <a:rPr lang="en-US"/>
              <a:t>It cannot earn any interest income and cannot pay its depositors an interest rate.</a:t>
            </a:r>
          </a:p>
          <a:p>
            <a:pPr lvl="0" indent="457200" rtl="0">
              <a:spcBef>
                <a:spcPts val="0"/>
              </a:spcBef>
              <a:buNone/>
            </a:pPr>
            <a:endParaRPr/>
          </a:p>
          <a:p>
            <a:pPr lvl="0" indent="457200" rtl="0">
              <a:spcBef>
                <a:spcPts val="0"/>
              </a:spcBef>
              <a:buNone/>
            </a:pPr>
            <a:endParaRPr/>
          </a:p>
          <a:p>
            <a:pPr lvl="0" rtl="0">
              <a:spcBef>
                <a:spcPts val="0"/>
              </a:spcBef>
              <a:buNone/>
            </a:pPr>
            <a:endParaRPr/>
          </a:p>
          <a:p>
            <a:pPr marL="457200" lvl="0" indent="-317500" rtl="0">
              <a:spcBef>
                <a:spcPts val="0"/>
              </a:spcBef>
              <a:spcAft>
                <a:spcPts val="0"/>
              </a:spcAft>
              <a:buSzPct val="70000"/>
              <a:buChar char="●"/>
            </a:pPr>
            <a:r>
              <a:rPr lang="en-US"/>
              <a:t>Now, by loaning out $9 million and charging interest, it will be able to make interest payments to depositors.</a:t>
            </a:r>
          </a:p>
          <a:p>
            <a:pPr marL="457200" lvl="0" indent="-317500" rtl="0">
              <a:spcBef>
                <a:spcPts val="0"/>
              </a:spcBef>
              <a:spcAft>
                <a:spcPts val="0"/>
              </a:spcAft>
              <a:buSzPct val="70000"/>
              <a:buChar char="●"/>
            </a:pPr>
            <a:r>
              <a:rPr lang="en-US"/>
              <a:t>This alters Singelton Bank’s balance sheet:</a:t>
            </a:r>
          </a:p>
          <a:p>
            <a:pPr marL="914400" lvl="1" indent="-355600">
              <a:spcBef>
                <a:spcPts val="0"/>
              </a:spcBef>
              <a:buSzPct val="100000"/>
            </a:pPr>
            <a:r>
              <a:rPr lang="en-US"/>
              <a:t>It now has $1 million in (required 10%) reserves and a loan to Hank’s Auto Supply of $9 million.</a:t>
            </a:r>
          </a:p>
        </p:txBody>
      </p:sp>
      <p:pic>
        <p:nvPicPr>
          <p:cNvPr id="220" name="Shape 220" descr="CNX_Econ_C27_007.jpg"/>
          <p:cNvPicPr preferRelativeResize="0">
            <a:picLocks noGrp="1"/>
          </p:cNvPicPr>
          <p:nvPr>
            <p:ph type="pic" idx="2"/>
          </p:nvPr>
        </p:nvPicPr>
        <p:blipFill rotWithShape="1">
          <a:blip r:embed="rId3">
            <a:alphaModFix/>
          </a:blip>
          <a:srcRect/>
          <a:stretch/>
        </p:blipFill>
        <p:spPr>
          <a:xfrm>
            <a:off x="457199" y="1798865"/>
            <a:ext cx="8062800" cy="596400"/>
          </a:xfrm>
          <a:prstGeom prst="rect">
            <a:avLst/>
          </a:prstGeom>
          <a:noFill/>
          <a:ln>
            <a:noFill/>
          </a:ln>
        </p:spPr>
      </p:pic>
      <p:pic>
        <p:nvPicPr>
          <p:cNvPr id="221" name="Shape 221" descr="CNX_Econ_C27_006.jpg"/>
          <p:cNvPicPr preferRelativeResize="0">
            <a:picLocks noGrp="1"/>
          </p:cNvPicPr>
          <p:nvPr>
            <p:ph type="pic" idx="2"/>
          </p:nvPr>
        </p:nvPicPr>
        <p:blipFill rotWithShape="1">
          <a:blip r:embed="rId4">
            <a:alphaModFix/>
          </a:blip>
          <a:srcRect/>
          <a:stretch/>
        </p:blipFill>
        <p:spPr>
          <a:xfrm>
            <a:off x="457199" y="4055433"/>
            <a:ext cx="8062800" cy="713700"/>
          </a:xfrm>
          <a:prstGeom prst="rect">
            <a:avLst/>
          </a:prstGeom>
          <a:noFill/>
          <a:ln>
            <a:noFill/>
          </a:ln>
        </p:spPr>
      </p:pic>
      <p:sp>
        <p:nvSpPr>
          <p:cNvPr id="222" name="Shape 222"/>
          <p:cNvSpPr txBox="1"/>
          <p:nvPr/>
        </p:nvSpPr>
        <p:spPr>
          <a:xfrm>
            <a:off x="3256050" y="1529950"/>
            <a:ext cx="2631900" cy="406500"/>
          </a:xfrm>
          <a:prstGeom prst="rect">
            <a:avLst/>
          </a:prstGeom>
          <a:noFill/>
          <a:ln>
            <a:noFill/>
          </a:ln>
        </p:spPr>
        <p:txBody>
          <a:bodyPr wrap="square" lIns="91425" tIns="91425" rIns="91425" bIns="91425" anchor="t" anchorCtr="0">
            <a:noAutofit/>
          </a:bodyPr>
          <a:lstStyle/>
          <a:p>
            <a:pPr lvl="0">
              <a:spcBef>
                <a:spcPts val="0"/>
              </a:spcBef>
              <a:buNone/>
            </a:pPr>
            <a:r>
              <a:rPr lang="en-US"/>
              <a:t>Singelton Bank Balance Sheet</a:t>
            </a:r>
          </a:p>
        </p:txBody>
      </p:sp>
      <p:sp>
        <p:nvSpPr>
          <p:cNvPr id="223" name="Shape 223"/>
          <p:cNvSpPr txBox="1"/>
          <p:nvPr/>
        </p:nvSpPr>
        <p:spPr>
          <a:xfrm>
            <a:off x="3256050" y="3739750"/>
            <a:ext cx="2631900" cy="406500"/>
          </a:xfrm>
          <a:prstGeom prst="rect">
            <a:avLst/>
          </a:prstGeom>
          <a:noFill/>
          <a:ln>
            <a:noFill/>
          </a:ln>
        </p:spPr>
        <p:txBody>
          <a:bodyPr wrap="square" lIns="91425" tIns="91425" rIns="91425" bIns="91425" anchor="t" anchorCtr="0">
            <a:noAutofit/>
          </a:bodyPr>
          <a:lstStyle/>
          <a:p>
            <a:pPr lvl="0" rtl="0">
              <a:spcBef>
                <a:spcPts val="0"/>
              </a:spcBef>
              <a:buNone/>
            </a:pPr>
            <a:r>
              <a:rPr lang="en-US"/>
              <a:t>Singelton Bank Balance Sheet</a:t>
            </a:r>
          </a:p>
        </p:txBody>
      </p:sp>
      <p:pic>
        <p:nvPicPr>
          <p:cNvPr id="224" name="Shape 224" descr="OSX-Stacked-TM-RGB-300dpi-2016.jpg"/>
          <p:cNvPicPr preferRelativeResize="0"/>
          <p:nvPr/>
        </p:nvPicPr>
        <p:blipFill rotWithShape="1">
          <a:blip r:embed="rId5">
            <a:alphaModFix/>
          </a:blip>
          <a:srcRect/>
          <a:stretch/>
        </p:blipFill>
        <p:spPr>
          <a:xfrm>
            <a:off x="7610087" y="227959"/>
            <a:ext cx="1226400" cy="833700"/>
          </a:xfrm>
          <a:prstGeom prst="rect">
            <a:avLst/>
          </a:prstGeom>
          <a:noFill/>
          <a:ln>
            <a:noFill/>
          </a:ln>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28"/>
        <p:cNvGrpSpPr/>
        <p:nvPr/>
      </p:nvGrpSpPr>
      <p:grpSpPr>
        <a:xfrm>
          <a:off x="0" y="0"/>
          <a:ext cx="0" cy="0"/>
          <a:chOff x="0" y="0"/>
          <a:chExt cx="0" cy="0"/>
        </a:xfrm>
      </p:grpSpPr>
      <p:sp>
        <p:nvSpPr>
          <p:cNvPr id="229" name="Shape 229"/>
          <p:cNvSpPr txBox="1">
            <a:spLocks noGrp="1"/>
          </p:cNvSpPr>
          <p:nvPr>
            <p:ph type="title"/>
          </p:nvPr>
        </p:nvSpPr>
        <p:spPr>
          <a:xfrm>
            <a:off x="457200" y="241326"/>
            <a:ext cx="8062912" cy="659535"/>
          </a:xfrm>
          <a:prstGeom prst="rect">
            <a:avLst/>
          </a:prstGeom>
          <a:noFill/>
          <a:ln>
            <a:noFill/>
          </a:ln>
        </p:spPr>
        <p:txBody>
          <a:bodyPr wrap="square" lIns="91425" tIns="45700" rIns="91425" bIns="45700" anchor="b" anchorCtr="0">
            <a:noAutofit/>
          </a:bodyPr>
          <a:lstStyle/>
          <a:p>
            <a:pPr lvl="0" rtl="0">
              <a:spcBef>
                <a:spcPts val="0"/>
              </a:spcBef>
              <a:buClr>
                <a:schemeClr val="dk1"/>
              </a:buClr>
              <a:buSzPct val="45833"/>
              <a:buFont typeface="Arial"/>
              <a:buNone/>
            </a:pPr>
            <a:r>
              <a:rPr lang="en-US"/>
              <a:t>How Banks Create Money, Part 2</a:t>
            </a:r>
          </a:p>
        </p:txBody>
      </p:sp>
      <p:sp>
        <p:nvSpPr>
          <p:cNvPr id="230" name="Shape 230"/>
          <p:cNvSpPr txBox="1">
            <a:spLocks noGrp="1"/>
          </p:cNvSpPr>
          <p:nvPr>
            <p:ph type="body" idx="1"/>
          </p:nvPr>
        </p:nvSpPr>
        <p:spPr>
          <a:xfrm>
            <a:off x="457200" y="1951400"/>
            <a:ext cx="8062800" cy="4735500"/>
          </a:xfrm>
          <a:prstGeom prst="rect">
            <a:avLst/>
          </a:prstGeom>
          <a:noFill/>
          <a:ln>
            <a:noFill/>
          </a:ln>
        </p:spPr>
        <p:txBody>
          <a:bodyPr wrap="square" lIns="91425" tIns="45700" rIns="91425" bIns="45700" anchor="t" anchorCtr="0">
            <a:noAutofit/>
          </a:bodyPr>
          <a:lstStyle/>
          <a:p>
            <a:pPr marL="457200" marR="0" lvl="0" indent="-317500" algn="l" rtl="0">
              <a:spcBef>
                <a:spcPts val="0"/>
              </a:spcBef>
              <a:spcAft>
                <a:spcPts val="0"/>
              </a:spcAft>
              <a:buSzPct val="70000"/>
              <a:buChar char="●"/>
            </a:pPr>
            <a:r>
              <a:rPr lang="en-US"/>
              <a:t>Singelton Bank issues Hank’s Auto Supply a cashier’s check for the $9 million. </a:t>
            </a:r>
          </a:p>
          <a:p>
            <a:pPr marL="457200" marR="0" lvl="0" indent="-317500" algn="l" rtl="0">
              <a:spcBef>
                <a:spcPts val="0"/>
              </a:spcBef>
              <a:spcAft>
                <a:spcPts val="0"/>
              </a:spcAft>
              <a:buSzPct val="70000"/>
              <a:buChar char="●"/>
            </a:pPr>
            <a:r>
              <a:rPr lang="en-US"/>
              <a:t>Hank deposits the loan in his regular checking account with First National Bank. </a:t>
            </a:r>
          </a:p>
          <a:p>
            <a:pPr marL="457200" marR="0" lvl="0" indent="-317500" algn="l" rtl="0">
              <a:spcBef>
                <a:spcPts val="0"/>
              </a:spcBef>
              <a:spcAft>
                <a:spcPts val="0"/>
              </a:spcAft>
              <a:buSzPct val="70000"/>
              <a:buChar char="●"/>
            </a:pPr>
            <a:r>
              <a:rPr lang="en-US"/>
              <a:t>The deposits at First National Bank rise by $9 million and its reserves also rise by $9 million.</a:t>
            </a:r>
          </a:p>
          <a:p>
            <a:pPr marL="457200" marR="0" lvl="0" indent="-317500" algn="l" rtl="0">
              <a:spcBef>
                <a:spcPts val="0"/>
              </a:spcBef>
              <a:spcAft>
                <a:spcPts val="0"/>
              </a:spcAft>
              <a:buSzPct val="70000"/>
              <a:buChar char="●"/>
            </a:pPr>
            <a:r>
              <a:rPr lang="en-US"/>
              <a:t>Bank lending has </a:t>
            </a:r>
            <a:r>
              <a:rPr lang="en-US" u="sng"/>
              <a:t>expanded the money supply</a:t>
            </a:r>
            <a:r>
              <a:rPr lang="en-US"/>
              <a:t> by </a:t>
            </a:r>
            <a:r>
              <a:rPr lang="en-US" i="1"/>
              <a:t>$9 million</a:t>
            </a:r>
            <a:r>
              <a:rPr lang="en-US"/>
              <a:t>.</a:t>
            </a:r>
          </a:p>
          <a:p>
            <a:pPr marR="0" lvl="0" algn="l" rtl="0">
              <a:spcBef>
                <a:spcPts val="0"/>
              </a:spcBef>
              <a:spcAft>
                <a:spcPts val="0"/>
              </a:spcAft>
              <a:buNone/>
            </a:pPr>
            <a:endParaRPr/>
          </a:p>
          <a:p>
            <a:pPr marR="0" lvl="0" algn="l" rtl="0">
              <a:spcBef>
                <a:spcPts val="0"/>
              </a:spcBef>
              <a:spcAft>
                <a:spcPts val="0"/>
              </a:spcAft>
              <a:buNone/>
            </a:pPr>
            <a:endParaRPr/>
          </a:p>
          <a:p>
            <a:pPr marR="0" lvl="0" algn="l" rtl="0">
              <a:spcBef>
                <a:spcPts val="0"/>
              </a:spcBef>
              <a:spcAft>
                <a:spcPts val="0"/>
              </a:spcAft>
              <a:buNone/>
            </a:pPr>
            <a:endParaRPr/>
          </a:p>
          <a:p>
            <a:pPr marR="0" lvl="0" algn="l" rtl="0">
              <a:spcBef>
                <a:spcPts val="0"/>
              </a:spcBef>
              <a:spcAft>
                <a:spcPts val="0"/>
              </a:spcAft>
              <a:buNone/>
            </a:pPr>
            <a:endParaRPr/>
          </a:p>
          <a:p>
            <a:pPr marL="457200" marR="0" lvl="0" indent="-317500" algn="l" rtl="0">
              <a:spcBef>
                <a:spcPts val="0"/>
              </a:spcBef>
              <a:spcAft>
                <a:spcPts val="0"/>
              </a:spcAft>
              <a:buSzPct val="70000"/>
              <a:buChar char="●"/>
            </a:pPr>
            <a:r>
              <a:rPr lang="en-US"/>
              <a:t>Now, First National Bank must hold some required reserves ($900,000) but can lend out the other amount ($8.1 million) in a loan to Jack’s Chevy Dealership.</a:t>
            </a:r>
          </a:p>
        </p:txBody>
      </p:sp>
      <p:pic>
        <p:nvPicPr>
          <p:cNvPr id="231" name="Shape 231" descr="CNX_Econ_C27_005.jpg"/>
          <p:cNvPicPr preferRelativeResize="0">
            <a:picLocks noGrp="1"/>
          </p:cNvPicPr>
          <p:nvPr>
            <p:ph type="pic" idx="2"/>
          </p:nvPr>
        </p:nvPicPr>
        <p:blipFill rotWithShape="1">
          <a:blip r:embed="rId3">
            <a:alphaModFix/>
          </a:blip>
          <a:srcRect/>
          <a:stretch/>
        </p:blipFill>
        <p:spPr>
          <a:xfrm>
            <a:off x="457199" y="1354990"/>
            <a:ext cx="8062800" cy="596400"/>
          </a:xfrm>
          <a:prstGeom prst="rect">
            <a:avLst/>
          </a:prstGeom>
          <a:noFill/>
          <a:ln>
            <a:noFill/>
          </a:ln>
        </p:spPr>
      </p:pic>
      <p:pic>
        <p:nvPicPr>
          <p:cNvPr id="232" name="Shape 232" descr="OSX-Stacked-TM-RGB-300dpi-2016.jpg"/>
          <p:cNvPicPr preferRelativeResize="0"/>
          <p:nvPr/>
        </p:nvPicPr>
        <p:blipFill rotWithShape="1">
          <a:blip r:embed="rId4">
            <a:alphaModFix/>
          </a:blip>
          <a:srcRect/>
          <a:stretch/>
        </p:blipFill>
        <p:spPr>
          <a:xfrm>
            <a:off x="7610087" y="227959"/>
            <a:ext cx="1222295" cy="833203"/>
          </a:xfrm>
          <a:prstGeom prst="rect">
            <a:avLst/>
          </a:prstGeom>
          <a:noFill/>
          <a:ln>
            <a:noFill/>
          </a:ln>
        </p:spPr>
      </p:pic>
      <p:pic>
        <p:nvPicPr>
          <p:cNvPr id="233" name="Shape 233" descr="CNX_Econ_C27_008.jpg"/>
          <p:cNvPicPr preferRelativeResize="0">
            <a:picLocks noGrp="1"/>
          </p:cNvPicPr>
          <p:nvPr>
            <p:ph type="pic" idx="2"/>
          </p:nvPr>
        </p:nvPicPr>
        <p:blipFill rotWithShape="1">
          <a:blip r:embed="rId5">
            <a:alphaModFix/>
          </a:blip>
          <a:srcRect/>
          <a:stretch/>
        </p:blipFill>
        <p:spPr>
          <a:xfrm>
            <a:off x="457199" y="4649208"/>
            <a:ext cx="8062800" cy="713700"/>
          </a:xfrm>
          <a:prstGeom prst="rect">
            <a:avLst/>
          </a:prstGeom>
          <a:noFill/>
          <a:ln>
            <a:noFill/>
          </a:ln>
        </p:spPr>
      </p:pic>
      <p:sp>
        <p:nvSpPr>
          <p:cNvPr id="234" name="Shape 234"/>
          <p:cNvSpPr txBox="1"/>
          <p:nvPr/>
        </p:nvSpPr>
        <p:spPr>
          <a:xfrm>
            <a:off x="3256050" y="1061150"/>
            <a:ext cx="2631900" cy="406500"/>
          </a:xfrm>
          <a:prstGeom prst="rect">
            <a:avLst/>
          </a:prstGeom>
          <a:noFill/>
          <a:ln>
            <a:noFill/>
          </a:ln>
        </p:spPr>
        <p:txBody>
          <a:bodyPr wrap="square" lIns="91425" tIns="91425" rIns="91425" bIns="91425" anchor="t" anchorCtr="0">
            <a:noAutofit/>
          </a:bodyPr>
          <a:lstStyle/>
          <a:p>
            <a:pPr lvl="0" rtl="0">
              <a:spcBef>
                <a:spcPts val="0"/>
              </a:spcBef>
              <a:buNone/>
            </a:pPr>
            <a:r>
              <a:rPr lang="en-US"/>
              <a:t>First National Balance Sheet</a:t>
            </a:r>
          </a:p>
        </p:txBody>
      </p:sp>
      <p:sp>
        <p:nvSpPr>
          <p:cNvPr id="235" name="Shape 235"/>
          <p:cNvSpPr txBox="1"/>
          <p:nvPr/>
        </p:nvSpPr>
        <p:spPr>
          <a:xfrm>
            <a:off x="3256050" y="4349350"/>
            <a:ext cx="2631900" cy="406500"/>
          </a:xfrm>
          <a:prstGeom prst="rect">
            <a:avLst/>
          </a:prstGeom>
          <a:noFill/>
          <a:ln>
            <a:noFill/>
          </a:ln>
        </p:spPr>
        <p:txBody>
          <a:bodyPr wrap="square" lIns="91425" tIns="91425" rIns="91425" bIns="91425" anchor="t" anchorCtr="0">
            <a:noAutofit/>
          </a:bodyPr>
          <a:lstStyle/>
          <a:p>
            <a:pPr lvl="0" rtl="0">
              <a:spcBef>
                <a:spcPts val="0"/>
              </a:spcBef>
              <a:buNone/>
            </a:pPr>
            <a:r>
              <a:rPr lang="en-US"/>
              <a:t>First National Balance Sheet</a:t>
            </a:r>
          </a:p>
        </p:txBody>
      </p:sp>
      <p:pic>
        <p:nvPicPr>
          <p:cNvPr id="236" name="Shape 236" descr="OSX-Stacked-TM-RGB-300dpi-2016.jpg"/>
          <p:cNvPicPr preferRelativeResize="0"/>
          <p:nvPr/>
        </p:nvPicPr>
        <p:blipFill rotWithShape="1">
          <a:blip r:embed="rId4">
            <a:alphaModFix/>
          </a:blip>
          <a:srcRect/>
          <a:stretch/>
        </p:blipFill>
        <p:spPr>
          <a:xfrm>
            <a:off x="7610087" y="227959"/>
            <a:ext cx="1226400" cy="833700"/>
          </a:xfrm>
          <a:prstGeom prst="rect">
            <a:avLst/>
          </a:prstGeom>
          <a:noFill/>
          <a:ln>
            <a:noFill/>
          </a:ln>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40"/>
        <p:cNvGrpSpPr/>
        <p:nvPr/>
      </p:nvGrpSpPr>
      <p:grpSpPr>
        <a:xfrm>
          <a:off x="0" y="0"/>
          <a:ext cx="0" cy="0"/>
          <a:chOff x="0" y="0"/>
          <a:chExt cx="0" cy="0"/>
        </a:xfrm>
      </p:grpSpPr>
      <p:sp>
        <p:nvSpPr>
          <p:cNvPr id="241" name="Shape 241"/>
          <p:cNvSpPr txBox="1">
            <a:spLocks noGrp="1"/>
          </p:cNvSpPr>
          <p:nvPr>
            <p:ph type="title"/>
          </p:nvPr>
        </p:nvSpPr>
        <p:spPr>
          <a:xfrm>
            <a:off x="457200" y="241326"/>
            <a:ext cx="8062912" cy="659535"/>
          </a:xfrm>
          <a:prstGeom prst="rect">
            <a:avLst/>
          </a:prstGeom>
          <a:noFill/>
          <a:ln>
            <a:noFill/>
          </a:ln>
        </p:spPr>
        <p:txBody>
          <a:bodyPr wrap="square" lIns="91425" tIns="45700" rIns="91425" bIns="45700" anchor="b" anchorCtr="0">
            <a:noAutofit/>
          </a:bodyPr>
          <a:lstStyle/>
          <a:p>
            <a:pPr lvl="0" rtl="0">
              <a:spcBef>
                <a:spcPts val="0"/>
              </a:spcBef>
              <a:buClr>
                <a:schemeClr val="dk1"/>
              </a:buClr>
              <a:buSzPct val="45833"/>
              <a:buFont typeface="Arial"/>
              <a:buNone/>
            </a:pPr>
            <a:r>
              <a:rPr lang="en-US"/>
              <a:t>How Banks Create Money, Part 3</a:t>
            </a:r>
          </a:p>
        </p:txBody>
      </p:sp>
      <p:sp>
        <p:nvSpPr>
          <p:cNvPr id="242" name="Shape 242"/>
          <p:cNvSpPr txBox="1">
            <a:spLocks noGrp="1"/>
          </p:cNvSpPr>
          <p:nvPr>
            <p:ph type="body" idx="1"/>
          </p:nvPr>
        </p:nvSpPr>
        <p:spPr>
          <a:xfrm>
            <a:off x="457200" y="1951406"/>
            <a:ext cx="8062800" cy="4059000"/>
          </a:xfrm>
          <a:prstGeom prst="rect">
            <a:avLst/>
          </a:prstGeom>
          <a:noFill/>
          <a:ln>
            <a:noFill/>
          </a:ln>
        </p:spPr>
        <p:txBody>
          <a:bodyPr wrap="square" lIns="91425" tIns="45700" rIns="91425" bIns="45700" anchor="t" anchorCtr="0">
            <a:noAutofit/>
          </a:bodyPr>
          <a:lstStyle/>
          <a:p>
            <a:pPr marL="457200" marR="0" lvl="0" indent="-317500" algn="l" rtl="0">
              <a:spcBef>
                <a:spcPts val="0"/>
              </a:spcBef>
              <a:spcAft>
                <a:spcPts val="0"/>
              </a:spcAft>
              <a:buSzPct val="70000"/>
              <a:buChar char="●"/>
            </a:pPr>
            <a:r>
              <a:rPr lang="en-US"/>
              <a:t>If Jack’s Chevy Dealership deposits the loan in its checking account at Second National, the money supply just increased by an </a:t>
            </a:r>
            <a:r>
              <a:rPr lang="en-US" i="1"/>
              <a:t>additional $8.1 million</a:t>
            </a:r>
            <a:r>
              <a:rPr lang="en-US"/>
              <a:t>.</a:t>
            </a:r>
          </a:p>
          <a:p>
            <a:pPr marR="0" lvl="0" algn="l" rtl="0">
              <a:spcBef>
                <a:spcPts val="0"/>
              </a:spcBef>
              <a:spcAft>
                <a:spcPts val="0"/>
              </a:spcAft>
              <a:buNone/>
            </a:pPr>
            <a:endParaRPr/>
          </a:p>
          <a:p>
            <a:pPr marR="0" lvl="0" algn="l" rtl="0">
              <a:spcBef>
                <a:spcPts val="0"/>
              </a:spcBef>
              <a:spcAft>
                <a:spcPts val="0"/>
              </a:spcAft>
              <a:buNone/>
            </a:pPr>
            <a:endParaRPr/>
          </a:p>
          <a:p>
            <a:pPr marR="0" lvl="0" algn="l" rtl="0">
              <a:spcBef>
                <a:spcPts val="0"/>
              </a:spcBef>
              <a:spcAft>
                <a:spcPts val="0"/>
              </a:spcAft>
              <a:buNone/>
            </a:pPr>
            <a:endParaRPr/>
          </a:p>
          <a:p>
            <a:pPr marL="457200" marR="0" lvl="0" indent="-317500" algn="l" rtl="0">
              <a:spcBef>
                <a:spcPts val="0"/>
              </a:spcBef>
              <a:spcAft>
                <a:spcPts val="0"/>
              </a:spcAft>
              <a:buSzPct val="70000"/>
              <a:buChar char="●"/>
            </a:pPr>
            <a:r>
              <a:rPr lang="en-US"/>
              <a:t>Making loans that are then deposited into a demand deposit account increases the M1 money supply.</a:t>
            </a:r>
          </a:p>
          <a:p>
            <a:pPr marR="0" lvl="0" algn="l" rtl="0">
              <a:spcBef>
                <a:spcPts val="0"/>
              </a:spcBef>
              <a:spcAft>
                <a:spcPts val="0"/>
              </a:spcAft>
              <a:buNone/>
            </a:pPr>
            <a:endParaRPr/>
          </a:p>
          <a:p>
            <a:pPr marL="457200" marR="0" lvl="0" indent="-317500" algn="l" rtl="0">
              <a:spcBef>
                <a:spcPts val="0"/>
              </a:spcBef>
              <a:spcAft>
                <a:spcPts val="0"/>
              </a:spcAft>
              <a:buSzPct val="70000"/>
              <a:buChar char="●"/>
            </a:pPr>
            <a:r>
              <a:rPr lang="en-US"/>
              <a:t>This money creation is possible because there are multiple banks in the financial system.</a:t>
            </a:r>
          </a:p>
          <a:p>
            <a:pPr marL="914400" marR="0" lvl="1" indent="-355600" algn="l" rtl="0">
              <a:spcBef>
                <a:spcPts val="0"/>
              </a:spcBef>
              <a:spcAft>
                <a:spcPts val="0"/>
              </a:spcAft>
              <a:buSzPct val="100000"/>
              <a:buChar char="○"/>
            </a:pPr>
            <a:r>
              <a:rPr lang="en-US"/>
              <a:t>They are required to hold only a fraction of their deposits, </a:t>
            </a:r>
          </a:p>
          <a:p>
            <a:pPr marL="914400" marR="0" lvl="1" indent="-355600" algn="l" rtl="0">
              <a:spcBef>
                <a:spcPts val="0"/>
              </a:spcBef>
              <a:spcAft>
                <a:spcPts val="0"/>
              </a:spcAft>
              <a:buSzPct val="100000"/>
              <a:buChar char="○"/>
            </a:pPr>
            <a:r>
              <a:rPr lang="en-US"/>
              <a:t>loans end up deposited in other banks, </a:t>
            </a:r>
          </a:p>
          <a:p>
            <a:pPr marL="914400" marR="0" lvl="1" indent="-355600" algn="l" rtl="0">
              <a:spcBef>
                <a:spcPts val="0"/>
              </a:spcBef>
              <a:spcAft>
                <a:spcPts val="0"/>
              </a:spcAft>
              <a:buSzPct val="100000"/>
              <a:buChar char="○"/>
            </a:pPr>
            <a:r>
              <a:rPr lang="en-US"/>
              <a:t>which increases deposits and the money supply.</a:t>
            </a:r>
          </a:p>
        </p:txBody>
      </p:sp>
      <p:pic>
        <p:nvPicPr>
          <p:cNvPr id="243" name="Shape 243" descr="CNX_Econ_C27_009.jpg"/>
          <p:cNvPicPr preferRelativeResize="0">
            <a:picLocks noGrp="1"/>
          </p:cNvPicPr>
          <p:nvPr>
            <p:ph type="pic" idx="2"/>
          </p:nvPr>
        </p:nvPicPr>
        <p:blipFill rotWithShape="1">
          <a:blip r:embed="rId3">
            <a:alphaModFix/>
          </a:blip>
          <a:srcRect/>
          <a:stretch/>
        </p:blipFill>
        <p:spPr>
          <a:xfrm>
            <a:off x="457199" y="1354990"/>
            <a:ext cx="8062800" cy="596400"/>
          </a:xfrm>
          <a:prstGeom prst="rect">
            <a:avLst/>
          </a:prstGeom>
          <a:noFill/>
          <a:ln>
            <a:noFill/>
          </a:ln>
        </p:spPr>
      </p:pic>
      <p:pic>
        <p:nvPicPr>
          <p:cNvPr id="244" name="Shape 244" descr="OSX-Stacked-TM-RGB-300dpi-2016.jpg"/>
          <p:cNvPicPr preferRelativeResize="0"/>
          <p:nvPr/>
        </p:nvPicPr>
        <p:blipFill rotWithShape="1">
          <a:blip r:embed="rId4">
            <a:alphaModFix/>
          </a:blip>
          <a:srcRect/>
          <a:stretch/>
        </p:blipFill>
        <p:spPr>
          <a:xfrm>
            <a:off x="7610087" y="227959"/>
            <a:ext cx="1222295" cy="833203"/>
          </a:xfrm>
          <a:prstGeom prst="rect">
            <a:avLst/>
          </a:prstGeom>
          <a:noFill/>
          <a:ln>
            <a:noFill/>
          </a:ln>
        </p:spPr>
      </p:pic>
      <p:sp>
        <p:nvSpPr>
          <p:cNvPr id="245" name="Shape 245"/>
          <p:cNvSpPr txBox="1"/>
          <p:nvPr/>
        </p:nvSpPr>
        <p:spPr>
          <a:xfrm>
            <a:off x="3256050" y="1061150"/>
            <a:ext cx="2799600" cy="406500"/>
          </a:xfrm>
          <a:prstGeom prst="rect">
            <a:avLst/>
          </a:prstGeom>
          <a:noFill/>
          <a:ln>
            <a:noFill/>
          </a:ln>
        </p:spPr>
        <p:txBody>
          <a:bodyPr wrap="square" lIns="91425" tIns="91425" rIns="91425" bIns="91425" anchor="t" anchorCtr="0">
            <a:noAutofit/>
          </a:bodyPr>
          <a:lstStyle/>
          <a:p>
            <a:pPr lvl="0" rtl="0">
              <a:spcBef>
                <a:spcPts val="0"/>
              </a:spcBef>
              <a:buNone/>
            </a:pPr>
            <a:r>
              <a:rPr lang="en-US"/>
              <a:t>Second National Balance Sheet</a:t>
            </a:r>
          </a:p>
        </p:txBody>
      </p:sp>
      <p:pic>
        <p:nvPicPr>
          <p:cNvPr id="246" name="Shape 246" descr="OSX-Stacked-TM-RGB-300dpi-2016.jpg"/>
          <p:cNvPicPr preferRelativeResize="0"/>
          <p:nvPr/>
        </p:nvPicPr>
        <p:blipFill rotWithShape="1">
          <a:blip r:embed="rId4">
            <a:alphaModFix/>
          </a:blip>
          <a:srcRect/>
          <a:stretch/>
        </p:blipFill>
        <p:spPr>
          <a:xfrm>
            <a:off x="7610087" y="227959"/>
            <a:ext cx="1226400" cy="833700"/>
          </a:xfrm>
          <a:prstGeom prst="rect">
            <a:avLst/>
          </a:prstGeom>
          <a:noFill/>
          <a:ln>
            <a:noFill/>
          </a:ln>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50"/>
        <p:cNvGrpSpPr/>
        <p:nvPr/>
      </p:nvGrpSpPr>
      <p:grpSpPr>
        <a:xfrm>
          <a:off x="0" y="0"/>
          <a:ext cx="0" cy="0"/>
          <a:chOff x="0" y="0"/>
          <a:chExt cx="0" cy="0"/>
        </a:xfrm>
      </p:grpSpPr>
      <p:sp>
        <p:nvSpPr>
          <p:cNvPr id="251" name="Shape 251"/>
          <p:cNvSpPr txBox="1">
            <a:spLocks noGrp="1"/>
          </p:cNvSpPr>
          <p:nvPr>
            <p:ph type="title"/>
          </p:nvPr>
        </p:nvSpPr>
        <p:spPr>
          <a:xfrm>
            <a:off x="457200" y="241325"/>
            <a:ext cx="8062800" cy="881100"/>
          </a:xfrm>
          <a:prstGeom prst="rect">
            <a:avLst/>
          </a:prstGeom>
        </p:spPr>
        <p:txBody>
          <a:bodyPr wrap="square" lIns="91425" tIns="91425" rIns="91425" bIns="91425" anchor="b" anchorCtr="0">
            <a:noAutofit/>
          </a:bodyPr>
          <a:lstStyle/>
          <a:p>
            <a:pPr lvl="0">
              <a:spcBef>
                <a:spcPts val="0"/>
              </a:spcBef>
              <a:buNone/>
            </a:pPr>
            <a:r>
              <a:rPr lang="en-US"/>
              <a:t>The Money Multiplier and a </a:t>
            </a:r>
          </a:p>
          <a:p>
            <a:pPr lvl="0">
              <a:spcBef>
                <a:spcPts val="0"/>
              </a:spcBef>
              <a:buNone/>
            </a:pPr>
            <a:r>
              <a:rPr lang="en-US"/>
              <a:t>Multi-Bank System</a:t>
            </a:r>
          </a:p>
        </p:txBody>
      </p:sp>
      <p:sp>
        <p:nvSpPr>
          <p:cNvPr id="252" name="Shape 252"/>
          <p:cNvSpPr>
            <a:spLocks noGrp="1"/>
          </p:cNvSpPr>
          <p:nvPr>
            <p:ph type="pic" idx="2"/>
          </p:nvPr>
        </p:nvSpPr>
        <p:spPr>
          <a:xfrm>
            <a:off x="457200" y="1122375"/>
            <a:ext cx="8062800" cy="5617800"/>
          </a:xfrm>
          <a:prstGeom prst="rect">
            <a:avLst/>
          </a:prstGeom>
        </p:spPr>
        <p:txBody>
          <a:bodyPr wrap="square" lIns="91425" tIns="91425" rIns="91425" bIns="91425" anchor="t" anchorCtr="0">
            <a:noAutofit/>
          </a:bodyPr>
          <a:lstStyle/>
          <a:p>
            <a:pPr marL="457200" lvl="0" indent="-317500" rtl="0">
              <a:spcBef>
                <a:spcPts val="0"/>
              </a:spcBef>
              <a:buSzPct val="70000"/>
              <a:buChar char="●"/>
            </a:pPr>
            <a:r>
              <a:rPr lang="en-US" dirty="0"/>
              <a:t>If all banks loan out their excess reserves, the money supply will expand. </a:t>
            </a:r>
          </a:p>
          <a:p>
            <a:pPr lvl="0" rtl="0">
              <a:spcBef>
                <a:spcPts val="0"/>
              </a:spcBef>
              <a:buNone/>
            </a:pPr>
            <a:endParaRPr dirty="0"/>
          </a:p>
          <a:p>
            <a:pPr marL="457200" lvl="0" indent="-317500" rtl="0">
              <a:spcBef>
                <a:spcPts val="0"/>
              </a:spcBef>
              <a:buSzPct val="70000"/>
              <a:buChar char="●"/>
            </a:pPr>
            <a:r>
              <a:rPr lang="en-US" dirty="0"/>
              <a:t>In a multi-bank system, institutions determine the amount of money that the system can create by using the </a:t>
            </a:r>
            <a:r>
              <a:rPr lang="en-US" u="sng" dirty="0"/>
              <a:t>money multiplier</a:t>
            </a:r>
            <a:r>
              <a:rPr lang="en-US" dirty="0"/>
              <a:t>.</a:t>
            </a:r>
          </a:p>
          <a:p>
            <a:pPr lvl="0" rtl="0">
              <a:spcBef>
                <a:spcPts val="0"/>
              </a:spcBef>
              <a:buNone/>
            </a:pPr>
            <a:endParaRPr dirty="0"/>
          </a:p>
          <a:p>
            <a:pPr marL="457200" lvl="0" indent="-317500" rtl="0">
              <a:spcBef>
                <a:spcPts val="0"/>
              </a:spcBef>
              <a:buSzPct val="70000"/>
              <a:buChar char="●"/>
            </a:pPr>
            <a:r>
              <a:rPr lang="en-US" dirty="0"/>
              <a:t>The </a:t>
            </a:r>
            <a:r>
              <a:rPr lang="en-US" b="1" dirty="0"/>
              <a:t>money multiplier formula</a:t>
            </a:r>
            <a:r>
              <a:rPr lang="en-US" dirty="0"/>
              <a:t> = 1 / Reserve Requirement</a:t>
            </a:r>
          </a:p>
          <a:p>
            <a:pPr lvl="0" rtl="0">
              <a:spcBef>
                <a:spcPts val="0"/>
              </a:spcBef>
              <a:buNone/>
            </a:pPr>
            <a:endParaRPr dirty="0"/>
          </a:p>
          <a:p>
            <a:pPr marL="457200" lvl="0" indent="-317500" rtl="0">
              <a:spcBef>
                <a:spcPts val="0"/>
              </a:spcBef>
              <a:buSzPct val="70000"/>
              <a:buChar char="●"/>
            </a:pPr>
            <a:r>
              <a:rPr lang="en-US" dirty="0"/>
              <a:t>By multiplying the </a:t>
            </a:r>
            <a:r>
              <a:rPr lang="en-US" i="1" dirty="0"/>
              <a:t>money multiplier </a:t>
            </a:r>
            <a:r>
              <a:rPr lang="en-US" dirty="0"/>
              <a:t>by the </a:t>
            </a:r>
            <a:r>
              <a:rPr lang="en-US" i="1" dirty="0"/>
              <a:t>excess reserves</a:t>
            </a:r>
            <a:r>
              <a:rPr lang="en-US" dirty="0"/>
              <a:t>, we can determine the total amount of M1 money supply created in the banking system.</a:t>
            </a:r>
          </a:p>
          <a:p>
            <a:pPr lvl="0" rtl="0">
              <a:spcBef>
                <a:spcPts val="0"/>
              </a:spcBef>
              <a:buNone/>
            </a:pPr>
            <a:endParaRPr dirty="0"/>
          </a:p>
          <a:p>
            <a:pPr marL="457200" lvl="0" indent="-317500">
              <a:spcBef>
                <a:spcPts val="0"/>
              </a:spcBef>
              <a:buSzPct val="70000"/>
              <a:buChar char="●"/>
            </a:pPr>
            <a:r>
              <a:rPr lang="en-US" u="sng" dirty="0"/>
              <a:t>Discussion Question</a:t>
            </a:r>
            <a:r>
              <a:rPr lang="en-US" dirty="0"/>
              <a:t>: If the reserve requirement is 10%, and a bank’s excess reserves are $9 million, what is the </a:t>
            </a:r>
            <a:r>
              <a:rPr lang="en-US" dirty="0" smtClean="0">
                <a:solidFill>
                  <a:srgbClr val="FF0000"/>
                </a:solidFill>
              </a:rPr>
              <a:t>potential</a:t>
            </a:r>
            <a:r>
              <a:rPr lang="en-US" dirty="0" smtClean="0"/>
              <a:t> change </a:t>
            </a:r>
            <a:r>
              <a:rPr lang="en-US" dirty="0"/>
              <a:t>in the M1 money supply?</a:t>
            </a:r>
          </a:p>
        </p:txBody>
      </p:sp>
      <p:pic>
        <p:nvPicPr>
          <p:cNvPr id="253" name="Shape 253" descr="OSX-Stacked-TM-RGB-300dpi-2016.jpg"/>
          <p:cNvPicPr preferRelativeResize="0"/>
          <p:nvPr/>
        </p:nvPicPr>
        <p:blipFill rotWithShape="1">
          <a:blip r:embed="rId3">
            <a:alphaModFix/>
          </a:blip>
          <a:srcRect/>
          <a:stretch/>
        </p:blipFill>
        <p:spPr>
          <a:xfrm>
            <a:off x="7610087" y="227959"/>
            <a:ext cx="1226400" cy="833700"/>
          </a:xfrm>
          <a:prstGeom prst="rect">
            <a:avLst/>
          </a:prstGeom>
          <a:noFill/>
          <a:ln>
            <a:noFill/>
          </a:ln>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57"/>
        <p:cNvGrpSpPr/>
        <p:nvPr/>
      </p:nvGrpSpPr>
      <p:grpSpPr>
        <a:xfrm>
          <a:off x="0" y="0"/>
          <a:ext cx="0" cy="0"/>
          <a:chOff x="0" y="0"/>
          <a:chExt cx="0" cy="0"/>
        </a:xfrm>
      </p:grpSpPr>
      <p:sp>
        <p:nvSpPr>
          <p:cNvPr id="258" name="Shape 258"/>
          <p:cNvSpPr txBox="1">
            <a:spLocks noGrp="1"/>
          </p:cNvSpPr>
          <p:nvPr>
            <p:ph type="title"/>
          </p:nvPr>
        </p:nvSpPr>
        <p:spPr>
          <a:xfrm>
            <a:off x="457200" y="241326"/>
            <a:ext cx="8062800" cy="659400"/>
          </a:xfrm>
          <a:prstGeom prst="rect">
            <a:avLst/>
          </a:prstGeom>
        </p:spPr>
        <p:txBody>
          <a:bodyPr wrap="square" lIns="91425" tIns="91425" rIns="91425" bIns="91425" anchor="b" anchorCtr="0">
            <a:noAutofit/>
          </a:bodyPr>
          <a:lstStyle/>
          <a:p>
            <a:pPr lvl="0">
              <a:spcBef>
                <a:spcPts val="0"/>
              </a:spcBef>
              <a:buNone/>
            </a:pPr>
            <a:r>
              <a:rPr lang="en-US"/>
              <a:t>Cautions about the Money Multiplier</a:t>
            </a:r>
          </a:p>
        </p:txBody>
      </p:sp>
      <p:sp>
        <p:nvSpPr>
          <p:cNvPr id="259" name="Shape 259"/>
          <p:cNvSpPr>
            <a:spLocks noGrp="1"/>
          </p:cNvSpPr>
          <p:nvPr>
            <p:ph type="pic" idx="2"/>
          </p:nvPr>
        </p:nvSpPr>
        <p:spPr>
          <a:xfrm>
            <a:off x="457200" y="1122369"/>
            <a:ext cx="8062800" cy="5489400"/>
          </a:xfrm>
          <a:prstGeom prst="rect">
            <a:avLst/>
          </a:prstGeom>
        </p:spPr>
        <p:txBody>
          <a:bodyPr wrap="square" lIns="91425" tIns="91425" rIns="91425" bIns="91425" anchor="t" anchorCtr="0">
            <a:noAutofit/>
          </a:bodyPr>
          <a:lstStyle/>
          <a:p>
            <a:pPr marL="457200" lvl="0" indent="-317500" rtl="0">
              <a:spcBef>
                <a:spcPts val="0"/>
              </a:spcBef>
              <a:buSzPct val="70000"/>
              <a:buChar char="●"/>
            </a:pPr>
            <a:r>
              <a:rPr lang="en-US"/>
              <a:t>The quantity of money in an economy is closely linked to the quantity of lending or credit in the economy. </a:t>
            </a:r>
          </a:p>
          <a:p>
            <a:pPr lvl="0" rtl="0">
              <a:spcBef>
                <a:spcPts val="0"/>
              </a:spcBef>
              <a:buNone/>
            </a:pPr>
            <a:endParaRPr/>
          </a:p>
          <a:p>
            <a:pPr marL="457200" lvl="0" indent="-317500" rtl="0">
              <a:spcBef>
                <a:spcPts val="0"/>
              </a:spcBef>
              <a:buSzPct val="70000"/>
              <a:buChar char="●"/>
            </a:pPr>
            <a:r>
              <a:rPr lang="en-US"/>
              <a:t>All the money in the economy, except for the original reserves, is a result of bank loans that institutions repeatedly re-deposit and loan.</a:t>
            </a:r>
          </a:p>
          <a:p>
            <a:pPr lvl="0" rtl="0">
              <a:spcBef>
                <a:spcPts val="0"/>
              </a:spcBef>
              <a:buNone/>
            </a:pPr>
            <a:endParaRPr/>
          </a:p>
          <a:p>
            <a:pPr marL="457200" lvl="0" indent="-317500" rtl="0">
              <a:spcBef>
                <a:spcPts val="0"/>
              </a:spcBef>
              <a:buSzPct val="70000"/>
              <a:buChar char="●"/>
            </a:pPr>
            <a:r>
              <a:rPr lang="en-US"/>
              <a:t>A bank can also choose to hold extra reserves, </a:t>
            </a:r>
            <a:r>
              <a:rPr lang="en-US" i="1"/>
              <a:t>above</a:t>
            </a:r>
            <a:r>
              <a:rPr lang="en-US"/>
              <a:t> the required amount. </a:t>
            </a:r>
          </a:p>
          <a:p>
            <a:pPr lvl="0" rtl="0">
              <a:spcBef>
                <a:spcPts val="0"/>
              </a:spcBef>
              <a:buNone/>
            </a:pPr>
            <a:endParaRPr/>
          </a:p>
          <a:p>
            <a:pPr marL="457200" lvl="0" indent="-317500" rtl="0">
              <a:spcBef>
                <a:spcPts val="0"/>
              </a:spcBef>
              <a:spcAft>
                <a:spcPts val="0"/>
              </a:spcAft>
              <a:buSzPct val="70000"/>
              <a:buChar char="●"/>
            </a:pPr>
            <a:r>
              <a:rPr lang="en-US"/>
              <a:t>Banks may decide to vary how much they hold in reserves for two reasons: </a:t>
            </a:r>
          </a:p>
          <a:p>
            <a:pPr marL="914400" lvl="1" indent="-355600" rtl="0">
              <a:spcBef>
                <a:spcPts val="0"/>
              </a:spcBef>
              <a:spcAft>
                <a:spcPts val="0"/>
              </a:spcAft>
              <a:buSzPct val="100000"/>
            </a:pPr>
            <a:r>
              <a:rPr lang="en-US"/>
              <a:t>macroeconomic conditions </a:t>
            </a:r>
          </a:p>
          <a:p>
            <a:pPr marL="914400" lvl="1" indent="-355600">
              <a:spcBef>
                <a:spcPts val="0"/>
              </a:spcBef>
              <a:buSzPct val="100000"/>
            </a:pPr>
            <a:r>
              <a:rPr lang="en-US"/>
              <a:t>government rules</a:t>
            </a:r>
          </a:p>
        </p:txBody>
      </p:sp>
      <p:pic>
        <p:nvPicPr>
          <p:cNvPr id="260" name="Shape 260" descr="OSX-Stacked-TM-RGB-300dpi-2016.jpg"/>
          <p:cNvPicPr preferRelativeResize="0"/>
          <p:nvPr/>
        </p:nvPicPr>
        <p:blipFill rotWithShape="1">
          <a:blip r:embed="rId3">
            <a:alphaModFix/>
          </a:blip>
          <a:srcRect/>
          <a:stretch/>
        </p:blipFill>
        <p:spPr>
          <a:xfrm>
            <a:off x="7610087" y="227959"/>
            <a:ext cx="1226400" cy="833700"/>
          </a:xfrm>
          <a:prstGeom prst="rect">
            <a:avLst/>
          </a:prstGeom>
          <a:noFill/>
          <a:ln>
            <a:noFill/>
          </a:ln>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64"/>
        <p:cNvGrpSpPr/>
        <p:nvPr/>
      </p:nvGrpSpPr>
      <p:grpSpPr>
        <a:xfrm>
          <a:off x="0" y="0"/>
          <a:ext cx="0" cy="0"/>
          <a:chOff x="0" y="0"/>
          <a:chExt cx="0" cy="0"/>
        </a:xfrm>
      </p:grpSpPr>
      <p:sp>
        <p:nvSpPr>
          <p:cNvPr id="265" name="Shape 265"/>
          <p:cNvSpPr txBox="1">
            <a:spLocks noGrp="1"/>
          </p:cNvSpPr>
          <p:nvPr>
            <p:ph type="title"/>
          </p:nvPr>
        </p:nvSpPr>
        <p:spPr>
          <a:xfrm>
            <a:off x="457200" y="241325"/>
            <a:ext cx="8062800" cy="817800"/>
          </a:xfrm>
          <a:prstGeom prst="rect">
            <a:avLst/>
          </a:prstGeom>
        </p:spPr>
        <p:txBody>
          <a:bodyPr wrap="square" lIns="91425" tIns="91425" rIns="91425" bIns="91425" anchor="b" anchorCtr="0">
            <a:noAutofit/>
          </a:bodyPr>
          <a:lstStyle/>
          <a:p>
            <a:pPr lvl="0" rtl="0">
              <a:spcBef>
                <a:spcPts val="0"/>
              </a:spcBef>
              <a:buNone/>
            </a:pPr>
            <a:r>
              <a:rPr lang="en-US"/>
              <a:t>Cautions about the Money Multiplier, Continued</a:t>
            </a:r>
          </a:p>
        </p:txBody>
      </p:sp>
      <p:sp>
        <p:nvSpPr>
          <p:cNvPr id="266" name="Shape 266"/>
          <p:cNvSpPr>
            <a:spLocks noGrp="1"/>
          </p:cNvSpPr>
          <p:nvPr>
            <p:ph type="pic" idx="2"/>
          </p:nvPr>
        </p:nvSpPr>
        <p:spPr>
          <a:xfrm>
            <a:off x="457200" y="1122369"/>
            <a:ext cx="8062800" cy="5489400"/>
          </a:xfrm>
          <a:prstGeom prst="rect">
            <a:avLst/>
          </a:prstGeom>
        </p:spPr>
        <p:txBody>
          <a:bodyPr wrap="square" lIns="91425" tIns="91425" rIns="91425" bIns="91425" anchor="t" anchorCtr="0">
            <a:noAutofit/>
          </a:bodyPr>
          <a:lstStyle/>
          <a:p>
            <a:pPr marL="457200" marR="0" lvl="0" indent="-317500" algn="l" rtl="0">
              <a:lnSpc>
                <a:spcPct val="100000"/>
              </a:lnSpc>
              <a:spcBef>
                <a:spcPts val="400"/>
              </a:spcBef>
              <a:spcAft>
                <a:spcPts val="600"/>
              </a:spcAft>
              <a:buSzPct val="70000"/>
              <a:buChar char="●"/>
            </a:pPr>
            <a:r>
              <a:rPr lang="en-US" dirty="0"/>
              <a:t>In a recession, banks are likely to hold a higher proportion of reserves due to fear that customers are less likely to repay loans. </a:t>
            </a:r>
          </a:p>
          <a:p>
            <a:pPr marR="0" lvl="0" algn="l" rtl="0">
              <a:lnSpc>
                <a:spcPct val="100000"/>
              </a:lnSpc>
              <a:spcBef>
                <a:spcPts val="400"/>
              </a:spcBef>
              <a:spcAft>
                <a:spcPts val="600"/>
              </a:spcAft>
              <a:buNone/>
            </a:pPr>
            <a:endParaRPr dirty="0"/>
          </a:p>
          <a:p>
            <a:pPr marL="457200" marR="0" lvl="0" indent="-317500" algn="l" rtl="0">
              <a:lnSpc>
                <a:spcPct val="100000"/>
              </a:lnSpc>
              <a:spcBef>
                <a:spcPts val="400"/>
              </a:spcBef>
              <a:spcAft>
                <a:spcPts val="600"/>
              </a:spcAft>
              <a:buSzPct val="70000"/>
              <a:buChar char="●"/>
            </a:pPr>
            <a:r>
              <a:rPr lang="en-US" dirty="0"/>
              <a:t>The Federal Reserve may also raise or lower the required reserves held by banks as a policy move to affect the quantity of money in an economy.</a:t>
            </a:r>
          </a:p>
          <a:p>
            <a:pPr marR="0" lvl="0" algn="l" rtl="0">
              <a:lnSpc>
                <a:spcPct val="100000"/>
              </a:lnSpc>
              <a:spcBef>
                <a:spcPts val="400"/>
              </a:spcBef>
              <a:spcAft>
                <a:spcPts val="600"/>
              </a:spcAft>
              <a:buNone/>
            </a:pPr>
            <a:endParaRPr dirty="0"/>
          </a:p>
          <a:p>
            <a:pPr marL="457200" marR="0" lvl="0" indent="-317500" algn="l" rtl="0">
              <a:lnSpc>
                <a:spcPct val="100000"/>
              </a:lnSpc>
              <a:spcBef>
                <a:spcPts val="400"/>
              </a:spcBef>
              <a:spcAft>
                <a:spcPts val="600"/>
              </a:spcAft>
              <a:buSzPct val="70000"/>
              <a:buChar char="●"/>
            </a:pPr>
            <a:r>
              <a:rPr lang="en-US" dirty="0"/>
              <a:t>Additionally, if people do not deposit cash, banks cannot recirculate the money in the form of loans</a:t>
            </a:r>
            <a:r>
              <a:rPr lang="en-US" dirty="0" smtClean="0"/>
              <a:t>.</a:t>
            </a:r>
            <a:br>
              <a:rPr lang="en-US" dirty="0" smtClean="0"/>
            </a:br>
            <a:endParaRPr lang="en-US" dirty="0" smtClean="0"/>
          </a:p>
          <a:p>
            <a:pPr marL="457200" marR="0" lvl="0" indent="-317500" algn="l" rtl="0">
              <a:lnSpc>
                <a:spcPct val="100000"/>
              </a:lnSpc>
              <a:spcBef>
                <a:spcPts val="400"/>
              </a:spcBef>
              <a:spcAft>
                <a:spcPts val="600"/>
              </a:spcAft>
              <a:buSzPct val="70000"/>
              <a:buChar char="●"/>
            </a:pPr>
            <a:r>
              <a:rPr lang="en-US" dirty="0" smtClean="0"/>
              <a:t>So, if banks hold excess reserves (don’t make as many loans as they are allowed), or if families hold more of their money in currency instead of deposits, the money multiplier will be smaller.</a:t>
            </a:r>
            <a:endParaRPr lang="en-US" dirty="0"/>
          </a:p>
        </p:txBody>
      </p:sp>
      <p:pic>
        <p:nvPicPr>
          <p:cNvPr id="267" name="Shape 267" descr="OSX-Stacked-TM-RGB-300dpi-2016.jpg"/>
          <p:cNvPicPr preferRelativeResize="0"/>
          <p:nvPr/>
        </p:nvPicPr>
        <p:blipFill rotWithShape="1">
          <a:blip r:embed="rId3">
            <a:alphaModFix/>
          </a:blip>
          <a:srcRect/>
          <a:stretch/>
        </p:blipFill>
        <p:spPr>
          <a:xfrm>
            <a:off x="7610087" y="227959"/>
            <a:ext cx="1226400" cy="8337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Shape 80"/>
          <p:cNvSpPr txBox="1">
            <a:spLocks noGrp="1"/>
          </p:cNvSpPr>
          <p:nvPr>
            <p:ph type="title"/>
          </p:nvPr>
        </p:nvSpPr>
        <p:spPr>
          <a:xfrm>
            <a:off x="457200" y="241326"/>
            <a:ext cx="8062800" cy="659400"/>
          </a:xfrm>
          <a:prstGeom prst="rect">
            <a:avLst/>
          </a:prstGeom>
        </p:spPr>
        <p:txBody>
          <a:bodyPr wrap="square" lIns="91425" tIns="91425" rIns="91425" bIns="91425" anchor="b" anchorCtr="0">
            <a:noAutofit/>
          </a:bodyPr>
          <a:lstStyle/>
          <a:p>
            <a:pPr lvl="0" rtl="0">
              <a:spcBef>
                <a:spcPts val="0"/>
              </a:spcBef>
              <a:buNone/>
            </a:pPr>
            <a:r>
              <a:rPr lang="en-US"/>
              <a:t>CH.14 OUTLINE</a:t>
            </a:r>
          </a:p>
        </p:txBody>
      </p:sp>
      <p:sp>
        <p:nvSpPr>
          <p:cNvPr id="81" name="Shape 81"/>
          <p:cNvSpPr>
            <a:spLocks noGrp="1"/>
          </p:cNvSpPr>
          <p:nvPr>
            <p:ph type="pic" idx="2"/>
          </p:nvPr>
        </p:nvSpPr>
        <p:spPr>
          <a:xfrm>
            <a:off x="457200" y="1122376"/>
            <a:ext cx="8062800" cy="5232300"/>
          </a:xfrm>
          <a:prstGeom prst="rect">
            <a:avLst/>
          </a:prstGeom>
        </p:spPr>
        <p:txBody>
          <a:bodyPr wrap="square" lIns="91425" tIns="91425" rIns="91425" bIns="91425" anchor="t" anchorCtr="0">
            <a:noAutofit/>
          </a:bodyPr>
          <a:lstStyle/>
          <a:p>
            <a:pPr lvl="0" rtl="0">
              <a:lnSpc>
                <a:spcPct val="150000"/>
              </a:lnSpc>
              <a:spcBef>
                <a:spcPts val="0"/>
              </a:spcBef>
              <a:buNone/>
            </a:pPr>
            <a:r>
              <a:rPr lang="en-US" sz="2800"/>
              <a:t>14.1: Defining Money by Its Functions</a:t>
            </a:r>
          </a:p>
          <a:p>
            <a:pPr lvl="0" rtl="0">
              <a:lnSpc>
                <a:spcPct val="150000"/>
              </a:lnSpc>
              <a:spcBef>
                <a:spcPts val="0"/>
              </a:spcBef>
              <a:buNone/>
            </a:pPr>
            <a:r>
              <a:rPr lang="en-US" sz="2800"/>
              <a:t>14.2: Measuring Money: Currency, M1, and M2</a:t>
            </a:r>
          </a:p>
          <a:p>
            <a:pPr lvl="0" rtl="0">
              <a:lnSpc>
                <a:spcPct val="115000"/>
              </a:lnSpc>
              <a:spcBef>
                <a:spcPts val="0"/>
              </a:spcBef>
              <a:buNone/>
            </a:pPr>
            <a:r>
              <a:rPr lang="en-US" sz="2800"/>
              <a:t>14.3: The Role of Banks</a:t>
            </a:r>
          </a:p>
          <a:p>
            <a:pPr lvl="0" rtl="0">
              <a:lnSpc>
                <a:spcPct val="115000"/>
              </a:lnSpc>
              <a:spcBef>
                <a:spcPts val="0"/>
              </a:spcBef>
              <a:buNone/>
            </a:pPr>
            <a:r>
              <a:rPr lang="en-US" sz="2800"/>
              <a:t>14.4: How Banks Create Money</a:t>
            </a:r>
          </a:p>
        </p:txBody>
      </p:sp>
      <p:pic>
        <p:nvPicPr>
          <p:cNvPr id="82" name="Shape 82" descr="OSX-Stacked-TM-RGB-300dpi-2016.jpg"/>
          <p:cNvPicPr preferRelativeResize="0"/>
          <p:nvPr/>
        </p:nvPicPr>
        <p:blipFill rotWithShape="1">
          <a:blip r:embed="rId3">
            <a:alphaModFix/>
          </a:blip>
          <a:srcRect/>
          <a:stretch/>
        </p:blipFill>
        <p:spPr>
          <a:xfrm>
            <a:off x="7610087" y="227959"/>
            <a:ext cx="1226400" cy="833700"/>
          </a:xfrm>
          <a:prstGeom prst="rect">
            <a:avLst/>
          </a:prstGeom>
          <a:noFill/>
          <a:ln>
            <a:noFill/>
          </a:ln>
        </p:spPr>
      </p:pic>
    </p:spTree>
    <p:extLst>
      <p:ext uri="{BB962C8B-B14F-4D97-AF65-F5344CB8AC3E}">
        <p14:creationId xmlns:p14="http://schemas.microsoft.com/office/powerpoint/2010/main" val="6487330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Shape 87"/>
          <p:cNvSpPr txBox="1">
            <a:spLocks noGrp="1"/>
          </p:cNvSpPr>
          <p:nvPr>
            <p:ph type="title"/>
          </p:nvPr>
        </p:nvSpPr>
        <p:spPr>
          <a:xfrm>
            <a:off x="457200" y="241326"/>
            <a:ext cx="8062912" cy="659535"/>
          </a:xfrm>
          <a:prstGeom prst="rect">
            <a:avLst/>
          </a:prstGeom>
          <a:noFill/>
          <a:ln>
            <a:noFill/>
          </a:ln>
        </p:spPr>
        <p:txBody>
          <a:bodyPr wrap="square" lIns="91425" tIns="45700" rIns="91425" bIns="45700" anchor="b" anchorCtr="0">
            <a:noAutofit/>
          </a:bodyPr>
          <a:lstStyle/>
          <a:p>
            <a:pPr marL="0" marR="0" lvl="0" indent="0" algn="l" rtl="0">
              <a:spcBef>
                <a:spcPts val="0"/>
              </a:spcBef>
              <a:buClr>
                <a:srgbClr val="6CB255"/>
              </a:buClr>
              <a:buSzPct val="25000"/>
              <a:buFont typeface="Arial Black"/>
              <a:buNone/>
            </a:pPr>
            <a:r>
              <a:rPr lang="en-US"/>
              <a:t>Cowrie Shell or Money?</a:t>
            </a:r>
          </a:p>
        </p:txBody>
      </p:sp>
      <p:pic>
        <p:nvPicPr>
          <p:cNvPr id="88" name="Shape 88" descr="CNX_Econ_C27_000.jpg"/>
          <p:cNvPicPr preferRelativeResize="0">
            <a:picLocks noGrp="1"/>
          </p:cNvPicPr>
          <p:nvPr>
            <p:ph type="pic" idx="2"/>
          </p:nvPr>
        </p:nvPicPr>
        <p:blipFill rotWithShape="1">
          <a:blip r:embed="rId3">
            <a:alphaModFix/>
          </a:blip>
          <a:srcRect/>
          <a:stretch/>
        </p:blipFill>
        <p:spPr>
          <a:xfrm>
            <a:off x="1644848" y="1122386"/>
            <a:ext cx="5687615" cy="3500071"/>
          </a:xfrm>
          <a:prstGeom prst="rect">
            <a:avLst/>
          </a:prstGeom>
          <a:noFill/>
          <a:ln>
            <a:noFill/>
          </a:ln>
        </p:spPr>
      </p:pic>
      <p:sp>
        <p:nvSpPr>
          <p:cNvPr id="89" name="Shape 89"/>
          <p:cNvSpPr txBox="1">
            <a:spLocks noGrp="1"/>
          </p:cNvSpPr>
          <p:nvPr>
            <p:ph type="body" idx="1"/>
          </p:nvPr>
        </p:nvSpPr>
        <p:spPr>
          <a:xfrm>
            <a:off x="457200" y="4761025"/>
            <a:ext cx="8062800" cy="1786500"/>
          </a:xfrm>
          <a:prstGeom prst="rect">
            <a:avLst/>
          </a:prstGeom>
          <a:noFill/>
          <a:ln>
            <a:noFill/>
          </a:ln>
        </p:spPr>
        <p:txBody>
          <a:bodyPr wrap="square" lIns="91425" tIns="45700" rIns="91425" bIns="45700" anchor="t" anchorCtr="0">
            <a:noAutofit/>
          </a:bodyPr>
          <a:lstStyle/>
          <a:p>
            <a:pPr marL="457200" marR="0" lvl="0" indent="-317500" algn="l" rtl="0">
              <a:spcBef>
                <a:spcPts val="0"/>
              </a:spcBef>
              <a:spcAft>
                <a:spcPts val="0"/>
              </a:spcAft>
              <a:buSzPct val="70000"/>
              <a:buChar char="●"/>
            </a:pPr>
            <a:r>
              <a:rPr lang="en-US"/>
              <a:t>Is this an image of a cowrie shell or money? </a:t>
            </a:r>
          </a:p>
          <a:p>
            <a:pPr marL="457200" marR="0" lvl="0" indent="-317500" algn="l" rtl="0">
              <a:spcBef>
                <a:spcPts val="0"/>
              </a:spcBef>
              <a:spcAft>
                <a:spcPts val="0"/>
              </a:spcAft>
              <a:buSzPct val="70000"/>
              <a:buChar char="●"/>
            </a:pPr>
            <a:r>
              <a:rPr lang="en-US"/>
              <a:t>The answer is: Both. </a:t>
            </a:r>
          </a:p>
          <a:p>
            <a:pPr marL="457200" marR="0" lvl="0" indent="-317500" algn="l" rtl="0">
              <a:spcBef>
                <a:spcPts val="0"/>
              </a:spcBef>
              <a:spcAft>
                <a:spcPts val="0"/>
              </a:spcAft>
              <a:buSzPct val="70000"/>
              <a:buChar char="●"/>
            </a:pPr>
            <a:r>
              <a:rPr lang="en-US"/>
              <a:t>For centuries, people used the extremely durable cowrie shell as a medium of exchange in various parts of the world. </a:t>
            </a:r>
          </a:p>
          <a:p>
            <a:pPr marR="0" lvl="0" algn="l" rtl="0">
              <a:spcBef>
                <a:spcPts val="0"/>
              </a:spcBef>
              <a:spcAft>
                <a:spcPts val="0"/>
              </a:spcAft>
              <a:buNone/>
            </a:pPr>
            <a:r>
              <a:rPr lang="en-US" sz="1800"/>
              <a:t>      </a:t>
            </a:r>
            <a:r>
              <a:rPr lang="en-US" sz="1600"/>
              <a:t>(Credit: modification of work by “prilfish”/Flickr Creative Commons)</a:t>
            </a:r>
          </a:p>
        </p:txBody>
      </p:sp>
      <p:pic>
        <p:nvPicPr>
          <p:cNvPr id="90" name="Shape 90" descr="OSX-Stacked-TM-RGB-300dpi-2016.jpg"/>
          <p:cNvPicPr preferRelativeResize="0"/>
          <p:nvPr/>
        </p:nvPicPr>
        <p:blipFill rotWithShape="1">
          <a:blip r:embed="rId4">
            <a:alphaModFix/>
          </a:blip>
          <a:srcRect/>
          <a:stretch/>
        </p:blipFill>
        <p:spPr>
          <a:xfrm>
            <a:off x="7610087" y="227959"/>
            <a:ext cx="1222295" cy="833203"/>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Shape 95"/>
          <p:cNvSpPr txBox="1">
            <a:spLocks noGrp="1"/>
          </p:cNvSpPr>
          <p:nvPr>
            <p:ph type="title"/>
          </p:nvPr>
        </p:nvSpPr>
        <p:spPr>
          <a:xfrm>
            <a:off x="457200" y="241326"/>
            <a:ext cx="8062800" cy="659400"/>
          </a:xfrm>
          <a:prstGeom prst="rect">
            <a:avLst/>
          </a:prstGeom>
        </p:spPr>
        <p:txBody>
          <a:bodyPr wrap="square" lIns="91425" tIns="91425" rIns="91425" bIns="91425" anchor="b" anchorCtr="0">
            <a:noAutofit/>
          </a:bodyPr>
          <a:lstStyle/>
          <a:p>
            <a:pPr lvl="0">
              <a:spcBef>
                <a:spcPts val="0"/>
              </a:spcBef>
              <a:buNone/>
            </a:pPr>
            <a:r>
              <a:rPr lang="en-US"/>
              <a:t>14.1 Defining Money by Its Functions</a:t>
            </a:r>
          </a:p>
        </p:txBody>
      </p:sp>
      <p:sp>
        <p:nvSpPr>
          <p:cNvPr id="96" name="Shape 96"/>
          <p:cNvSpPr>
            <a:spLocks noGrp="1"/>
          </p:cNvSpPr>
          <p:nvPr>
            <p:ph type="pic" idx="2"/>
          </p:nvPr>
        </p:nvSpPr>
        <p:spPr>
          <a:xfrm>
            <a:off x="457200" y="1122369"/>
            <a:ext cx="8062800" cy="5393400"/>
          </a:xfrm>
          <a:prstGeom prst="rect">
            <a:avLst/>
          </a:prstGeom>
        </p:spPr>
        <p:txBody>
          <a:bodyPr wrap="square" lIns="91425" tIns="91425" rIns="91425" bIns="91425" anchor="t" anchorCtr="0">
            <a:noAutofit/>
          </a:bodyPr>
          <a:lstStyle/>
          <a:p>
            <a:pPr marL="457200" lvl="0" indent="-317500" rtl="0">
              <a:spcBef>
                <a:spcPts val="0"/>
              </a:spcBef>
              <a:buSzPct val="70000"/>
              <a:buChar char="●"/>
            </a:pPr>
            <a:r>
              <a:rPr lang="en-US"/>
              <a:t>What the world would be like without money?</a:t>
            </a:r>
          </a:p>
          <a:p>
            <a:pPr lvl="0" rtl="0">
              <a:spcBef>
                <a:spcPts val="0"/>
              </a:spcBef>
              <a:buNone/>
            </a:pPr>
            <a:endParaRPr b="1"/>
          </a:p>
          <a:p>
            <a:pPr marL="457200" lvl="0" indent="-317500" rtl="0">
              <a:spcBef>
                <a:spcPts val="0"/>
              </a:spcBef>
              <a:buSzPct val="70000"/>
              <a:buChar char="●"/>
            </a:pPr>
            <a:r>
              <a:rPr lang="en-US" b="1"/>
              <a:t>Barter</a:t>
            </a:r>
            <a:r>
              <a:rPr lang="en-US"/>
              <a:t> - trading one good or service for another, without using money.</a:t>
            </a:r>
          </a:p>
          <a:p>
            <a:pPr lvl="0" rtl="0">
              <a:spcBef>
                <a:spcPts val="0"/>
              </a:spcBef>
              <a:buNone/>
            </a:pPr>
            <a:endParaRPr/>
          </a:p>
          <a:p>
            <a:pPr marL="457200" lvl="0" indent="-317500" rtl="0">
              <a:spcBef>
                <a:spcPts val="0"/>
              </a:spcBef>
              <a:buSzPct val="70000"/>
              <a:buChar char="●"/>
            </a:pPr>
            <a:r>
              <a:rPr lang="en-US" b="1"/>
              <a:t>Double coincidence of wants</a:t>
            </a:r>
            <a:r>
              <a:rPr lang="en-US"/>
              <a:t> - a situation in which two people each want some good or service that the other person can provide.</a:t>
            </a:r>
          </a:p>
          <a:p>
            <a:pPr lvl="0" rtl="0">
              <a:spcBef>
                <a:spcPts val="0"/>
              </a:spcBef>
              <a:buNone/>
            </a:pPr>
            <a:endParaRPr/>
          </a:p>
          <a:p>
            <a:pPr lvl="0">
              <a:spcBef>
                <a:spcPts val="0"/>
              </a:spcBef>
              <a:buNone/>
            </a:pPr>
            <a:endParaRPr/>
          </a:p>
        </p:txBody>
      </p:sp>
      <p:pic>
        <p:nvPicPr>
          <p:cNvPr id="97" name="Shape 97" descr="OSX-Stacked-TM-RGB-300dpi-2016.jpg"/>
          <p:cNvPicPr preferRelativeResize="0"/>
          <p:nvPr/>
        </p:nvPicPr>
        <p:blipFill rotWithShape="1">
          <a:blip r:embed="rId3">
            <a:alphaModFix/>
          </a:blip>
          <a:srcRect/>
          <a:stretch/>
        </p:blipFill>
        <p:spPr>
          <a:xfrm>
            <a:off x="7610087" y="227959"/>
            <a:ext cx="1226400" cy="83370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Shape 102"/>
          <p:cNvSpPr txBox="1">
            <a:spLocks noGrp="1"/>
          </p:cNvSpPr>
          <p:nvPr>
            <p:ph type="title"/>
          </p:nvPr>
        </p:nvSpPr>
        <p:spPr>
          <a:xfrm>
            <a:off x="457200" y="241326"/>
            <a:ext cx="8062800" cy="659400"/>
          </a:xfrm>
          <a:prstGeom prst="rect">
            <a:avLst/>
          </a:prstGeom>
        </p:spPr>
        <p:txBody>
          <a:bodyPr wrap="square" lIns="91425" tIns="91425" rIns="91425" bIns="91425" anchor="b" anchorCtr="0">
            <a:noAutofit/>
          </a:bodyPr>
          <a:lstStyle/>
          <a:p>
            <a:pPr lvl="0">
              <a:spcBef>
                <a:spcPts val="0"/>
              </a:spcBef>
              <a:buNone/>
            </a:pPr>
            <a:r>
              <a:rPr lang="en-US"/>
              <a:t>Functions for Money</a:t>
            </a:r>
          </a:p>
        </p:txBody>
      </p:sp>
      <p:sp>
        <p:nvSpPr>
          <p:cNvPr id="103" name="Shape 103"/>
          <p:cNvSpPr>
            <a:spLocks noGrp="1"/>
          </p:cNvSpPr>
          <p:nvPr>
            <p:ph type="pic" idx="2"/>
          </p:nvPr>
        </p:nvSpPr>
        <p:spPr>
          <a:xfrm>
            <a:off x="457200" y="1122369"/>
            <a:ext cx="8062800" cy="5393400"/>
          </a:xfrm>
          <a:prstGeom prst="rect">
            <a:avLst/>
          </a:prstGeom>
        </p:spPr>
        <p:txBody>
          <a:bodyPr wrap="square" lIns="91425" tIns="91425" rIns="91425" bIns="91425" anchor="t" anchorCtr="0">
            <a:noAutofit/>
          </a:bodyPr>
          <a:lstStyle/>
          <a:p>
            <a:pPr marL="457200" lvl="0" indent="-317500" rtl="0">
              <a:spcBef>
                <a:spcPts val="0"/>
              </a:spcBef>
              <a:buSzPct val="70000"/>
              <a:buChar char="●"/>
            </a:pPr>
            <a:r>
              <a:rPr lang="en-US" b="1"/>
              <a:t>Money</a:t>
            </a:r>
            <a:r>
              <a:rPr lang="en-US"/>
              <a:t> - whatever serves society in four functions: </a:t>
            </a:r>
          </a:p>
          <a:p>
            <a:pPr lvl="0" rtl="0">
              <a:spcBef>
                <a:spcPts val="0"/>
              </a:spcBef>
              <a:buNone/>
            </a:pPr>
            <a:endParaRPr/>
          </a:p>
          <a:p>
            <a:pPr marL="914400" lvl="1" indent="-355600" rtl="0">
              <a:spcBef>
                <a:spcPts val="0"/>
              </a:spcBef>
              <a:buSzPct val="100000"/>
            </a:pPr>
            <a:r>
              <a:rPr lang="en-US" b="1"/>
              <a:t>Medium of exchange</a:t>
            </a:r>
            <a:r>
              <a:rPr lang="en-US"/>
              <a:t> - whatever is widely accepted as a method of payment. </a:t>
            </a:r>
          </a:p>
          <a:p>
            <a:pPr lvl="0" indent="457200" rtl="0">
              <a:spcBef>
                <a:spcPts val="0"/>
              </a:spcBef>
              <a:buNone/>
            </a:pPr>
            <a:endParaRPr/>
          </a:p>
          <a:p>
            <a:pPr marL="914400" lvl="1" indent="-355600" rtl="0">
              <a:spcBef>
                <a:spcPts val="0"/>
              </a:spcBef>
              <a:buSzPct val="100000"/>
            </a:pPr>
            <a:r>
              <a:rPr lang="en-US" b="1"/>
              <a:t>Store of value</a:t>
            </a:r>
            <a:r>
              <a:rPr lang="en-US"/>
              <a:t> - something that serves as a way of preserving economic value that one can spend or consume in the future.</a:t>
            </a:r>
          </a:p>
          <a:p>
            <a:pPr lvl="0" indent="457200" rtl="0">
              <a:spcBef>
                <a:spcPts val="0"/>
              </a:spcBef>
              <a:buNone/>
            </a:pPr>
            <a:endParaRPr/>
          </a:p>
          <a:p>
            <a:pPr marL="914400" lvl="1" indent="-355600" rtl="0">
              <a:spcBef>
                <a:spcPts val="0"/>
              </a:spcBef>
              <a:buSzPct val="100000"/>
            </a:pPr>
            <a:r>
              <a:rPr lang="en-US" b="1"/>
              <a:t>Unit of account </a:t>
            </a:r>
            <a:r>
              <a:rPr lang="en-US"/>
              <a:t>-  the common way in which we measure market values in an economy.</a:t>
            </a:r>
          </a:p>
          <a:p>
            <a:pPr lvl="0" indent="457200" rtl="0">
              <a:spcBef>
                <a:spcPts val="0"/>
              </a:spcBef>
              <a:buNone/>
            </a:pPr>
            <a:endParaRPr/>
          </a:p>
          <a:p>
            <a:pPr marL="914400" lvl="1" indent="-355600" rtl="0">
              <a:spcBef>
                <a:spcPts val="0"/>
              </a:spcBef>
              <a:buSzPct val="100000"/>
            </a:pPr>
            <a:r>
              <a:rPr lang="en-US" b="1"/>
              <a:t>Standard of deferred payment</a:t>
            </a:r>
            <a:r>
              <a:rPr lang="en-US"/>
              <a:t> - money must also be acceptable to make purchases today that will be paid in the future.</a:t>
            </a:r>
          </a:p>
          <a:p>
            <a:pPr lvl="0">
              <a:spcBef>
                <a:spcPts val="0"/>
              </a:spcBef>
              <a:buNone/>
            </a:pPr>
            <a:endParaRPr/>
          </a:p>
        </p:txBody>
      </p:sp>
      <p:pic>
        <p:nvPicPr>
          <p:cNvPr id="104" name="Shape 104" descr="OSX-Stacked-TM-RGB-300dpi-2016.jpg"/>
          <p:cNvPicPr preferRelativeResize="0"/>
          <p:nvPr/>
        </p:nvPicPr>
        <p:blipFill rotWithShape="1">
          <a:blip r:embed="rId3">
            <a:alphaModFix/>
          </a:blip>
          <a:srcRect/>
          <a:stretch/>
        </p:blipFill>
        <p:spPr>
          <a:xfrm>
            <a:off x="7610087" y="227959"/>
            <a:ext cx="1226400" cy="83370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Shape 109"/>
          <p:cNvSpPr txBox="1">
            <a:spLocks noGrp="1"/>
          </p:cNvSpPr>
          <p:nvPr>
            <p:ph type="title"/>
          </p:nvPr>
        </p:nvSpPr>
        <p:spPr>
          <a:xfrm>
            <a:off x="457200" y="241326"/>
            <a:ext cx="8062800" cy="659400"/>
          </a:xfrm>
          <a:prstGeom prst="rect">
            <a:avLst/>
          </a:prstGeom>
        </p:spPr>
        <p:txBody>
          <a:bodyPr wrap="square" lIns="91425" tIns="91425" rIns="91425" bIns="91425" anchor="b" anchorCtr="0">
            <a:noAutofit/>
          </a:bodyPr>
          <a:lstStyle/>
          <a:p>
            <a:pPr lvl="0">
              <a:spcBef>
                <a:spcPts val="0"/>
              </a:spcBef>
              <a:buNone/>
            </a:pPr>
            <a:r>
              <a:rPr lang="en-US"/>
              <a:t>Commodity versus Fiat Money</a:t>
            </a:r>
          </a:p>
        </p:txBody>
      </p:sp>
      <p:sp>
        <p:nvSpPr>
          <p:cNvPr id="110" name="Shape 110"/>
          <p:cNvSpPr>
            <a:spLocks noGrp="1"/>
          </p:cNvSpPr>
          <p:nvPr>
            <p:ph type="pic" idx="2"/>
          </p:nvPr>
        </p:nvSpPr>
        <p:spPr>
          <a:xfrm>
            <a:off x="457200" y="1122370"/>
            <a:ext cx="8062800" cy="5200800"/>
          </a:xfrm>
          <a:prstGeom prst="rect">
            <a:avLst/>
          </a:prstGeom>
        </p:spPr>
        <p:txBody>
          <a:bodyPr wrap="square" lIns="91425" tIns="91425" rIns="91425" bIns="91425" anchor="t" anchorCtr="0">
            <a:noAutofit/>
          </a:bodyPr>
          <a:lstStyle/>
          <a:p>
            <a:pPr marL="457200" lvl="0" indent="-317500" rtl="0">
              <a:spcBef>
                <a:spcPts val="0"/>
              </a:spcBef>
              <a:buSzPct val="70000"/>
              <a:buChar char="●"/>
            </a:pPr>
            <a:r>
              <a:rPr lang="en-US" b="1"/>
              <a:t>Commodity money</a:t>
            </a:r>
            <a:r>
              <a:rPr lang="en-US"/>
              <a:t> - an item that is used as money, but which also has value from its use as something other than money.</a:t>
            </a:r>
          </a:p>
          <a:p>
            <a:pPr lvl="0" rtl="0">
              <a:spcBef>
                <a:spcPts val="0"/>
              </a:spcBef>
              <a:buNone/>
            </a:pPr>
            <a:endParaRPr/>
          </a:p>
          <a:p>
            <a:pPr marL="457200" lvl="0" indent="-317500" rtl="0">
              <a:spcBef>
                <a:spcPts val="0"/>
              </a:spcBef>
              <a:buSzPct val="70000"/>
              <a:buChar char="●"/>
            </a:pPr>
            <a:r>
              <a:rPr lang="en-US" b="1"/>
              <a:t>Commodity-backed currencies</a:t>
            </a:r>
            <a:r>
              <a:rPr lang="en-US"/>
              <a:t> - dollar bills or other currencies with values backed up by gold or another commodity.</a:t>
            </a:r>
          </a:p>
          <a:p>
            <a:pPr lvl="0" rtl="0">
              <a:spcBef>
                <a:spcPts val="0"/>
              </a:spcBef>
              <a:buNone/>
            </a:pPr>
            <a:endParaRPr/>
          </a:p>
          <a:p>
            <a:pPr marL="457200" lvl="0" indent="-317500" rtl="0">
              <a:spcBef>
                <a:spcPts val="0"/>
              </a:spcBef>
              <a:buSzPct val="70000"/>
              <a:buChar char="●"/>
            </a:pPr>
            <a:r>
              <a:rPr lang="en-US"/>
              <a:t>During much of its history, gold and silver backed the money supply in the United States.</a:t>
            </a:r>
          </a:p>
        </p:txBody>
      </p:sp>
      <p:pic>
        <p:nvPicPr>
          <p:cNvPr id="111" name="Shape 111" descr="OSX-Stacked-TM-RGB-300dpi-2016.jpg"/>
          <p:cNvPicPr preferRelativeResize="0"/>
          <p:nvPr/>
        </p:nvPicPr>
        <p:blipFill rotWithShape="1">
          <a:blip r:embed="rId3">
            <a:alphaModFix/>
          </a:blip>
          <a:srcRect/>
          <a:stretch/>
        </p:blipFill>
        <p:spPr>
          <a:xfrm>
            <a:off x="7610087" y="227959"/>
            <a:ext cx="1226400" cy="83370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Shape 116"/>
          <p:cNvSpPr txBox="1">
            <a:spLocks noGrp="1"/>
          </p:cNvSpPr>
          <p:nvPr>
            <p:ph type="title"/>
          </p:nvPr>
        </p:nvSpPr>
        <p:spPr>
          <a:xfrm>
            <a:off x="457200" y="241326"/>
            <a:ext cx="8062800" cy="659400"/>
          </a:xfrm>
          <a:prstGeom prst="rect">
            <a:avLst/>
          </a:prstGeom>
        </p:spPr>
        <p:txBody>
          <a:bodyPr wrap="square" lIns="91425" tIns="91425" rIns="91425" bIns="91425" anchor="b" anchorCtr="0">
            <a:noAutofit/>
          </a:bodyPr>
          <a:lstStyle/>
          <a:p>
            <a:pPr lvl="0" rtl="0">
              <a:spcBef>
                <a:spcPts val="0"/>
              </a:spcBef>
              <a:buNone/>
            </a:pPr>
            <a:r>
              <a:rPr lang="en-US"/>
              <a:t>Commodity versus Fiat Money, Continued</a:t>
            </a:r>
          </a:p>
        </p:txBody>
      </p:sp>
      <p:sp>
        <p:nvSpPr>
          <p:cNvPr id="117" name="Shape 117"/>
          <p:cNvSpPr>
            <a:spLocks noGrp="1"/>
          </p:cNvSpPr>
          <p:nvPr>
            <p:ph type="pic" idx="2"/>
          </p:nvPr>
        </p:nvSpPr>
        <p:spPr>
          <a:xfrm>
            <a:off x="457200" y="1122370"/>
            <a:ext cx="8062800" cy="5200800"/>
          </a:xfrm>
          <a:prstGeom prst="rect">
            <a:avLst/>
          </a:prstGeom>
        </p:spPr>
        <p:txBody>
          <a:bodyPr wrap="square" lIns="91425" tIns="91425" rIns="91425" bIns="91425" anchor="t" anchorCtr="0">
            <a:noAutofit/>
          </a:bodyPr>
          <a:lstStyle/>
          <a:p>
            <a:pPr marL="457200" lvl="0" indent="-317500" rtl="0">
              <a:spcBef>
                <a:spcPts val="0"/>
              </a:spcBef>
              <a:buSzPct val="70000"/>
              <a:buChar char="●"/>
            </a:pPr>
            <a:r>
              <a:rPr lang="en-US" dirty="0"/>
              <a:t>Now, by government decree, if you owe a debt, then legally speaking, you can pay that debt with the U.S. currency, even though it is not backed by a commodity.</a:t>
            </a:r>
          </a:p>
          <a:p>
            <a:pPr lvl="0" rtl="0">
              <a:spcBef>
                <a:spcPts val="0"/>
              </a:spcBef>
              <a:buNone/>
            </a:pPr>
            <a:endParaRPr dirty="0"/>
          </a:p>
          <a:p>
            <a:pPr marL="457200" lvl="0" indent="-317500" rtl="0">
              <a:spcBef>
                <a:spcPts val="0"/>
              </a:spcBef>
              <a:buSzPct val="70000"/>
              <a:buChar char="●"/>
            </a:pPr>
            <a:r>
              <a:rPr lang="en-US" b="1" dirty="0"/>
              <a:t>Fiat money </a:t>
            </a:r>
            <a:r>
              <a:rPr lang="en-US" dirty="0"/>
              <a:t>- has no intrinsic value, but is declared by a government to be the country's legal tender.</a:t>
            </a:r>
          </a:p>
          <a:p>
            <a:pPr lvl="0" rtl="0">
              <a:spcBef>
                <a:spcPts val="0"/>
              </a:spcBef>
              <a:buNone/>
            </a:pPr>
            <a:endParaRPr dirty="0"/>
          </a:p>
          <a:p>
            <a:pPr marL="457200" lvl="0" indent="-317500" rtl="0">
              <a:spcBef>
                <a:spcPts val="0"/>
              </a:spcBef>
              <a:buSzPct val="70000"/>
              <a:buChar char="●"/>
            </a:pPr>
            <a:r>
              <a:rPr lang="en-US" dirty="0"/>
              <a:t>The only backing of our money is universal faith and trust that the currency has value, and nothing more</a:t>
            </a:r>
            <a:r>
              <a:rPr lang="en-US" dirty="0" smtClean="0"/>
              <a:t>.</a:t>
            </a:r>
          </a:p>
          <a:p>
            <a:pPr marL="457200" lvl="0" indent="-317500" rtl="0">
              <a:spcBef>
                <a:spcPts val="0"/>
              </a:spcBef>
              <a:buSzPct val="70000"/>
              <a:buChar char="●"/>
            </a:pPr>
            <a:endParaRPr lang="en-US" dirty="0"/>
          </a:p>
          <a:p>
            <a:pPr marL="457200" lvl="0" indent="-317500" rtl="0">
              <a:spcBef>
                <a:spcPts val="0"/>
              </a:spcBef>
              <a:buSzPct val="70000"/>
              <a:buChar char="●"/>
            </a:pPr>
            <a:endParaRPr lang="en-US" dirty="0"/>
          </a:p>
        </p:txBody>
      </p:sp>
      <p:pic>
        <p:nvPicPr>
          <p:cNvPr id="118" name="Shape 118" descr="OSX-Stacked-TM-RGB-300dpi-2016.jpg"/>
          <p:cNvPicPr preferRelativeResize="0"/>
          <p:nvPr/>
        </p:nvPicPr>
        <p:blipFill rotWithShape="1">
          <a:blip r:embed="rId3">
            <a:alphaModFix/>
          </a:blip>
          <a:srcRect/>
          <a:stretch/>
        </p:blipFill>
        <p:spPr>
          <a:xfrm>
            <a:off x="7610087" y="227959"/>
            <a:ext cx="1226400" cy="83370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Shape 116"/>
          <p:cNvSpPr txBox="1">
            <a:spLocks noGrp="1"/>
          </p:cNvSpPr>
          <p:nvPr>
            <p:ph type="title"/>
          </p:nvPr>
        </p:nvSpPr>
        <p:spPr>
          <a:xfrm>
            <a:off x="457200" y="241326"/>
            <a:ext cx="8062800" cy="659400"/>
          </a:xfrm>
          <a:prstGeom prst="rect">
            <a:avLst/>
          </a:prstGeom>
        </p:spPr>
        <p:txBody>
          <a:bodyPr wrap="square" lIns="91425" tIns="91425" rIns="91425" bIns="91425" anchor="b" anchorCtr="0">
            <a:noAutofit/>
          </a:bodyPr>
          <a:lstStyle/>
          <a:p>
            <a:pPr lvl="0" rtl="0">
              <a:spcBef>
                <a:spcPts val="0"/>
              </a:spcBef>
              <a:buNone/>
            </a:pPr>
            <a:r>
              <a:rPr lang="en-US"/>
              <a:t>Commodity versus Fiat Money, Continued</a:t>
            </a:r>
          </a:p>
        </p:txBody>
      </p:sp>
      <p:pic>
        <p:nvPicPr>
          <p:cNvPr id="118" name="Shape 118" descr="OSX-Stacked-TM-RGB-300dpi-2016.jpg"/>
          <p:cNvPicPr preferRelativeResize="0"/>
          <p:nvPr/>
        </p:nvPicPr>
        <p:blipFill rotWithShape="1">
          <a:blip r:embed="rId3">
            <a:alphaModFix/>
          </a:blip>
          <a:srcRect/>
          <a:stretch/>
        </p:blipFill>
        <p:spPr>
          <a:xfrm>
            <a:off x="7610087" y="227959"/>
            <a:ext cx="1226400" cy="833700"/>
          </a:xfrm>
          <a:prstGeom prst="rect">
            <a:avLst/>
          </a:prstGeom>
          <a:noFill/>
          <a:ln>
            <a:noFill/>
          </a:ln>
        </p:spPr>
      </p:pic>
      <p:sp>
        <p:nvSpPr>
          <p:cNvPr id="2" name="Rectangle 1"/>
          <p:cNvSpPr/>
          <p:nvPr/>
        </p:nvSpPr>
        <p:spPr>
          <a:xfrm>
            <a:off x="534839" y="900726"/>
            <a:ext cx="8177840" cy="5632311"/>
          </a:xfrm>
          <a:prstGeom prst="rect">
            <a:avLst/>
          </a:prstGeom>
        </p:spPr>
        <p:txBody>
          <a:bodyPr wrap="square">
            <a:spAutoFit/>
          </a:bodyPr>
          <a:lstStyle/>
          <a:p>
            <a:r>
              <a:rPr lang="en-US" sz="1800" b="1" dirty="0"/>
              <a:t>1690: Colonial Notes - </a:t>
            </a:r>
            <a:r>
              <a:rPr lang="en-US" sz="1800" dirty="0"/>
              <a:t>English, Spanish, and French currencies. </a:t>
            </a:r>
          </a:p>
          <a:p>
            <a:r>
              <a:rPr lang="en-US" sz="1800" b="1" dirty="0"/>
              <a:t>1775: Continental Currency – </a:t>
            </a:r>
            <a:r>
              <a:rPr lang="en-US" sz="1800" dirty="0"/>
              <a:t>issued by Continental Congress to finance the Revolutionary War. Overprinted and counterfeited, they became worthless</a:t>
            </a:r>
          </a:p>
          <a:p>
            <a:r>
              <a:rPr lang="en-US" sz="1800" b="1" dirty="0"/>
              <a:t>1785: The Dollar - </a:t>
            </a:r>
            <a:r>
              <a:rPr lang="en-US" sz="1800" dirty="0"/>
              <a:t>Continental Congress tried a relaunch</a:t>
            </a:r>
          </a:p>
          <a:p>
            <a:r>
              <a:rPr lang="en-US" sz="1800" b="1" dirty="0"/>
              <a:t>1789: </a:t>
            </a:r>
            <a:r>
              <a:rPr lang="en-US" sz="1800" dirty="0"/>
              <a:t>The Constitution established gold and silver as the legal tender of the United States and Congress chartered the First Bank of the United States and authorized it to issue paper bank notes </a:t>
            </a:r>
          </a:p>
          <a:p>
            <a:r>
              <a:rPr lang="en-US" sz="1800" b="1" dirty="0"/>
              <a:t>1836: State Bank Notes -  </a:t>
            </a:r>
            <a:r>
              <a:rPr lang="en-US" sz="1800" dirty="0"/>
              <a:t>With minimum regulation, a proliferation of 1,600 state-chartered, private banks issued paper money. State bank notes, with over 30,000 varieties of color and design, were easily counterfeited</a:t>
            </a:r>
          </a:p>
          <a:p>
            <a:r>
              <a:rPr lang="en-US" sz="1800" b="1" dirty="0"/>
              <a:t>1861: Civil War - </a:t>
            </a:r>
            <a:r>
              <a:rPr lang="en-US" sz="1800" dirty="0"/>
              <a:t>to finance the war the U.S. switched from bimetallism to a fiat money currency. After the war, in 1873, the government adopted a mono-metallic gold standard.) Farmers, debtors, Westerners and others who felt they had benefited from wartime paper money favored a return to bimetallism. Bimetallism and "Free Silver" were demanded by William Jennings Bryan who took over leadership of the Democratic Party in 1896. The Republican Party nominated William McKinley on a platform supporting the gold standard which was favored by financial interests on the East Coast</a:t>
            </a:r>
            <a:r>
              <a:rPr lang="en-US" sz="1800" dirty="0" smtClean="0"/>
              <a:t>.</a:t>
            </a:r>
          </a:p>
          <a:p>
            <a:r>
              <a:rPr lang="en-US" sz="1800" dirty="0" smtClean="0"/>
              <a:t>For more U.S. monetary history, </a:t>
            </a:r>
            <a:r>
              <a:rPr lang="en-US" sz="1800" dirty="0"/>
              <a:t>see:</a:t>
            </a:r>
            <a:br>
              <a:rPr lang="en-US" sz="1800" dirty="0"/>
            </a:br>
            <a:r>
              <a:rPr lang="en-US" sz="1800" dirty="0">
                <a:hlinkClick r:id="rId4"/>
              </a:rPr>
              <a:t>https://</a:t>
            </a:r>
            <a:r>
              <a:rPr lang="en-US" sz="1800" dirty="0" smtClean="0">
                <a:hlinkClick r:id="rId4"/>
              </a:rPr>
              <a:t>www.businessinsider.com/the-history-of-american-money-2016-6</a:t>
            </a:r>
            <a:r>
              <a:rPr lang="en-US" sz="1800" dirty="0" smtClean="0"/>
              <a:t> </a:t>
            </a:r>
            <a:endParaRPr lang="en-US" sz="1800" dirty="0"/>
          </a:p>
        </p:txBody>
      </p:sp>
    </p:spTree>
    <p:extLst>
      <p:ext uri="{BB962C8B-B14F-4D97-AF65-F5344CB8AC3E}">
        <p14:creationId xmlns:p14="http://schemas.microsoft.com/office/powerpoint/2010/main" val="3398352431"/>
      </p:ext>
    </p:extLst>
  </p:cSld>
  <p:clrMapOvr>
    <a:masterClrMapping/>
  </p:clrMapOvr>
</p:sld>
</file>

<file path=ppt/theme/theme1.xml><?xml version="1.0" encoding="utf-8"?>
<a:theme xmlns:a="http://schemas.openxmlformats.org/drawingml/2006/main" name="Essential">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Essential">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2090</Words>
  <Application>Microsoft Office PowerPoint</Application>
  <PresentationFormat>On-screen Show (4:3)</PresentationFormat>
  <Paragraphs>213</Paragraphs>
  <Slides>29</Slides>
  <Notes>29</Notes>
  <HiddenSlides>0</HiddenSlides>
  <MMClips>0</MMClips>
  <ScaleCrop>false</ScaleCrop>
  <HeadingPairs>
    <vt:vector size="4" baseType="variant">
      <vt:variant>
        <vt:lpstr>Theme</vt:lpstr>
      </vt:variant>
      <vt:variant>
        <vt:i4>2</vt:i4>
      </vt:variant>
      <vt:variant>
        <vt:lpstr>Slide Titles</vt:lpstr>
      </vt:variant>
      <vt:variant>
        <vt:i4>29</vt:i4>
      </vt:variant>
    </vt:vector>
  </HeadingPairs>
  <TitlesOfParts>
    <vt:vector size="31" baseType="lpstr">
      <vt:lpstr>Essential</vt:lpstr>
      <vt:lpstr>Essential</vt:lpstr>
      <vt:lpstr>PowerPoint Presentation</vt:lpstr>
      <vt:lpstr>PowerPoint Presentation</vt:lpstr>
      <vt:lpstr>CH.14 OUTLINE</vt:lpstr>
      <vt:lpstr>Cowrie Shell or Money?</vt:lpstr>
      <vt:lpstr>14.1 Defining Money by Its Functions</vt:lpstr>
      <vt:lpstr>Functions for Money</vt:lpstr>
      <vt:lpstr>Commodity versus Fiat Money</vt:lpstr>
      <vt:lpstr>Commodity versus Fiat Money, Continued</vt:lpstr>
      <vt:lpstr>Commodity versus Fiat Money, Continued</vt:lpstr>
      <vt:lpstr>14.2 Measuring Money: Currency, M1,  and M2</vt:lpstr>
      <vt:lpstr>M1 Money</vt:lpstr>
      <vt:lpstr>M2 Money</vt:lpstr>
      <vt:lpstr>Components of M1 and M2  </vt:lpstr>
      <vt:lpstr>PowerPoint Presentation</vt:lpstr>
      <vt:lpstr>Where Does “Plastic Money” Fit In?</vt:lpstr>
      <vt:lpstr>Where Does “Plastic Money” Fit In?</vt:lpstr>
      <vt:lpstr>14.3 The Role of Banks</vt:lpstr>
      <vt:lpstr>Banks as Financial Intermediaries</vt:lpstr>
      <vt:lpstr>Banks as Financial Intermediaries,  Illustrated</vt:lpstr>
      <vt:lpstr>A Bank’s Balance Sheet</vt:lpstr>
      <vt:lpstr>A Bank’s Balance Sheet </vt:lpstr>
      <vt:lpstr>Reserves and Bankruptcy</vt:lpstr>
      <vt:lpstr>How Banks Go Bankrupt</vt:lpstr>
      <vt:lpstr>14.4 How Banks Create Money, Part 1</vt:lpstr>
      <vt:lpstr>How Banks Create Money, Part 2</vt:lpstr>
      <vt:lpstr>How Banks Create Money, Part 3</vt:lpstr>
      <vt:lpstr>The Money Multiplier and a  Multi-Bank System</vt:lpstr>
      <vt:lpstr>Cautions about the Money Multiplier</vt:lpstr>
      <vt:lpstr>Cautions about the Money Multiplier, Continued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dc:creator>
  <cp:lastModifiedBy>Steve</cp:lastModifiedBy>
  <cp:revision>15</cp:revision>
  <dcterms:modified xsi:type="dcterms:W3CDTF">2020-03-26T03:56:14Z</dcterms:modified>
</cp:coreProperties>
</file>